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5"/>
  </p:notesMasterIdLst>
  <p:sldIdLst>
    <p:sldId id="256" r:id="rId2"/>
    <p:sldId id="341" r:id="rId3"/>
    <p:sldId id="343" r:id="rId4"/>
    <p:sldId id="347" r:id="rId5"/>
    <p:sldId id="348" r:id="rId6"/>
    <p:sldId id="349" r:id="rId7"/>
    <p:sldId id="330" r:id="rId8"/>
    <p:sldId id="260" r:id="rId9"/>
    <p:sldId id="262" r:id="rId10"/>
    <p:sldId id="261" r:id="rId11"/>
    <p:sldId id="263" r:id="rId12"/>
    <p:sldId id="331" r:id="rId13"/>
    <p:sldId id="301" r:id="rId14"/>
    <p:sldId id="336" r:id="rId15"/>
    <p:sldId id="332" r:id="rId16"/>
    <p:sldId id="333" r:id="rId17"/>
    <p:sldId id="334" r:id="rId18"/>
    <p:sldId id="337" r:id="rId19"/>
    <p:sldId id="273" r:id="rId20"/>
    <p:sldId id="346" r:id="rId21"/>
    <p:sldId id="345" r:id="rId22"/>
    <p:sldId id="338" r:id="rId23"/>
    <p:sldId id="335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7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statistics</a:t>
            </a:r>
            <a:r>
              <a:rPr lang="it-IT" dirty="0"/>
              <a:t> 2016-2018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judicial referral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Foglio1!$B$2:$B$5</c:f>
              <c:numCache>
                <c:formatCode>General</c:formatCode>
                <c:ptCount val="4"/>
                <c:pt idx="0">
                  <c:v>19128</c:v>
                </c:pt>
                <c:pt idx="1">
                  <c:v>20853</c:v>
                </c:pt>
                <c:pt idx="2">
                  <c:v>21508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AE-41B9-B8A5-69BE3581968C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mandatory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Foglio1!$C$2:$C$5</c:f>
              <c:numCache>
                <c:formatCode>General</c:formatCode>
                <c:ptCount val="4"/>
                <c:pt idx="0">
                  <c:v>138127</c:v>
                </c:pt>
                <c:pt idx="1">
                  <c:v>118963</c:v>
                </c:pt>
                <c:pt idx="2">
                  <c:v>106363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AE-41B9-B8A5-69BE3581968C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mediation clause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Foglio1!$D$2:$D$5</c:f>
              <c:numCache>
                <c:formatCode>General</c:formatCode>
                <c:ptCount val="4"/>
                <c:pt idx="0">
                  <c:v>935</c:v>
                </c:pt>
                <c:pt idx="1">
                  <c:v>761</c:v>
                </c:pt>
                <c:pt idx="2">
                  <c:v>818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AE-41B9-B8A5-69BE3581968C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voluntary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Foglio1!$A$2:$A$5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Foglio1!$E$2:$E$5</c:f>
              <c:numCache>
                <c:formatCode>General</c:formatCode>
                <c:ptCount val="4"/>
                <c:pt idx="0">
                  <c:v>15284</c:v>
                </c:pt>
                <c:pt idx="1">
                  <c:v>14898</c:v>
                </c:pt>
                <c:pt idx="2">
                  <c:v>16273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6AE-41B9-B8A5-69BE35819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7180040"/>
        <c:axId val="197187584"/>
      </c:barChart>
      <c:catAx>
        <c:axId val="197180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187584"/>
        <c:crosses val="autoZero"/>
        <c:auto val="1"/>
        <c:lblAlgn val="ctr"/>
        <c:lblOffset val="100"/>
        <c:noMultiLvlLbl val="0"/>
      </c:catAx>
      <c:valAx>
        <c:axId val="197187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97180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Milan chamber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006-43A4-9DB5-2C9E4E9BB3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006-43A4-9DB5-2C9E4E9BB3F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006-43A4-9DB5-2C9E4E9BB3F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006-43A4-9DB5-2C9E4E9BB3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no attendance</c:v>
                </c:pt>
                <c:pt idx="1">
                  <c:v>settlement</c:v>
                </c:pt>
                <c:pt idx="2">
                  <c:v>no settlement</c:v>
                </c:pt>
                <c:pt idx="3">
                  <c:v>only first meeting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40</c:v>
                </c:pt>
                <c:pt idx="1">
                  <c:v>21</c:v>
                </c:pt>
                <c:pt idx="2">
                  <c:v>12</c:v>
                </c:pt>
                <c:pt idx="3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72-4CCD-863A-59295A1C22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E2BE4-A72D-45A2-8AFE-2157110BC11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083EF5DE-29A8-4561-85B4-47A9998FA1C1}">
      <dgm:prSet phldrT="[Testo]"/>
      <dgm:spPr/>
      <dgm:t>
        <a:bodyPr/>
        <a:lstStyle/>
        <a:p>
          <a:r>
            <a:rPr lang="en-US" i="1" dirty="0"/>
            <a:t>A Duty to </a:t>
          </a:r>
          <a:r>
            <a:rPr lang="en-US" i="1" dirty="0">
              <a:solidFill>
                <a:srgbClr val="FF0000"/>
              </a:solidFill>
            </a:rPr>
            <a:t>consider</a:t>
          </a:r>
          <a:r>
            <a:rPr lang="en-US" i="1" dirty="0"/>
            <a:t> mediation </a:t>
          </a:r>
          <a:endParaRPr lang="it-IT" dirty="0"/>
        </a:p>
      </dgm:t>
    </dgm:pt>
    <dgm:pt modelId="{C701802B-40F0-4B5A-B871-4E622E7E7B7E}" type="parTrans" cxnId="{A32C1086-53A6-4AFA-A5E5-0CA3158506ED}">
      <dgm:prSet/>
      <dgm:spPr/>
      <dgm:t>
        <a:bodyPr/>
        <a:lstStyle/>
        <a:p>
          <a:endParaRPr lang="it-IT"/>
        </a:p>
      </dgm:t>
    </dgm:pt>
    <dgm:pt modelId="{3AF72CE2-B85A-46E6-98BD-CDA3D1E11440}" type="sibTrans" cxnId="{A32C1086-53A6-4AFA-A5E5-0CA3158506ED}">
      <dgm:prSet/>
      <dgm:spPr/>
      <dgm:t>
        <a:bodyPr/>
        <a:lstStyle/>
        <a:p>
          <a:endParaRPr lang="it-IT"/>
        </a:p>
      </dgm:t>
    </dgm:pt>
    <dgm:pt modelId="{CFE2329E-204D-49C8-A79B-1E596EFD57AF}">
      <dgm:prSet phldrT="[Testo]"/>
      <dgm:spPr/>
      <dgm:t>
        <a:bodyPr/>
        <a:lstStyle/>
        <a:p>
          <a:r>
            <a:rPr lang="en-US" i="1" dirty="0"/>
            <a:t>A Duty to </a:t>
          </a:r>
          <a:r>
            <a:rPr lang="en-US" i="1" dirty="0">
              <a:solidFill>
                <a:srgbClr val="FF0000"/>
              </a:solidFill>
            </a:rPr>
            <a:t>attempt</a:t>
          </a:r>
          <a:r>
            <a:rPr lang="en-US" i="1" dirty="0"/>
            <a:t> mediation</a:t>
          </a:r>
          <a:endParaRPr lang="it-IT" dirty="0"/>
        </a:p>
      </dgm:t>
    </dgm:pt>
    <dgm:pt modelId="{4E52C25F-BE86-461B-9469-658EDBADB02F}" type="parTrans" cxnId="{723AFD97-0FEF-4763-9E4D-98CFD3B20E0B}">
      <dgm:prSet/>
      <dgm:spPr/>
      <dgm:t>
        <a:bodyPr/>
        <a:lstStyle/>
        <a:p>
          <a:endParaRPr lang="it-IT"/>
        </a:p>
      </dgm:t>
    </dgm:pt>
    <dgm:pt modelId="{ACDE748F-44C5-41BF-B5CE-8C27A648EC76}" type="sibTrans" cxnId="{723AFD97-0FEF-4763-9E4D-98CFD3B20E0B}">
      <dgm:prSet/>
      <dgm:spPr/>
      <dgm:t>
        <a:bodyPr/>
        <a:lstStyle/>
        <a:p>
          <a:endParaRPr lang="it-IT"/>
        </a:p>
      </dgm:t>
    </dgm:pt>
    <dgm:pt modelId="{23DB98D9-940B-4D7B-AE51-D071156FDA54}">
      <dgm:prSet phldrT="[Testo]"/>
      <dgm:spPr/>
      <dgm:t>
        <a:bodyPr/>
        <a:lstStyle/>
        <a:p>
          <a:r>
            <a:rPr lang="en-US" i="1"/>
            <a:t>A Duty to attempt mediation in </a:t>
          </a:r>
          <a:r>
            <a:rPr lang="en-US" i="1">
              <a:solidFill>
                <a:srgbClr val="FF0000"/>
              </a:solidFill>
            </a:rPr>
            <a:t>good</a:t>
          </a:r>
          <a:r>
            <a:rPr lang="en-US" i="1"/>
            <a:t> </a:t>
          </a:r>
          <a:r>
            <a:rPr lang="en-US" i="1">
              <a:solidFill>
                <a:srgbClr val="FF0000"/>
              </a:solidFill>
            </a:rPr>
            <a:t>faith</a:t>
          </a:r>
          <a:r>
            <a:rPr lang="en-US" i="1"/>
            <a:t> </a:t>
          </a:r>
          <a:endParaRPr lang="it-IT" dirty="0"/>
        </a:p>
      </dgm:t>
    </dgm:pt>
    <dgm:pt modelId="{D6E48FD4-7617-453C-A627-D41D193E0D40}" type="parTrans" cxnId="{5CE2A345-F2C7-4014-85A8-91050C196F77}">
      <dgm:prSet/>
      <dgm:spPr/>
      <dgm:t>
        <a:bodyPr/>
        <a:lstStyle/>
        <a:p>
          <a:endParaRPr lang="it-IT"/>
        </a:p>
      </dgm:t>
    </dgm:pt>
    <dgm:pt modelId="{E158A288-8222-480E-B9BB-87E576E5F69C}" type="sibTrans" cxnId="{5CE2A345-F2C7-4014-85A8-91050C196F77}">
      <dgm:prSet/>
      <dgm:spPr/>
      <dgm:t>
        <a:bodyPr/>
        <a:lstStyle/>
        <a:p>
          <a:endParaRPr lang="it-IT"/>
        </a:p>
      </dgm:t>
    </dgm:pt>
    <dgm:pt modelId="{81F6FB21-3C03-4BD5-A6B0-A68094512416}">
      <dgm:prSet/>
      <dgm:spPr/>
      <dgm:t>
        <a:bodyPr/>
        <a:lstStyle/>
        <a:p>
          <a:r>
            <a:rPr lang="en-US" i="1"/>
            <a:t>A Duty to </a:t>
          </a:r>
          <a:r>
            <a:rPr lang="en-US" i="1">
              <a:solidFill>
                <a:srgbClr val="FF0000"/>
              </a:solidFill>
            </a:rPr>
            <a:t>settle</a:t>
          </a:r>
          <a:r>
            <a:rPr lang="en-US" i="1"/>
            <a:t> </a:t>
          </a:r>
          <a:endParaRPr lang="it-IT" dirty="0"/>
        </a:p>
      </dgm:t>
    </dgm:pt>
    <dgm:pt modelId="{6021578E-B423-4518-B3A4-A66F95ED397B}" type="parTrans" cxnId="{96F8A366-775B-4B9E-9AF1-BB64FF3B892C}">
      <dgm:prSet/>
      <dgm:spPr/>
      <dgm:t>
        <a:bodyPr/>
        <a:lstStyle/>
        <a:p>
          <a:endParaRPr lang="it-IT"/>
        </a:p>
      </dgm:t>
    </dgm:pt>
    <dgm:pt modelId="{8A8166B0-B8B3-45A7-8D14-0FE1EDB748ED}" type="sibTrans" cxnId="{96F8A366-775B-4B9E-9AF1-BB64FF3B892C}">
      <dgm:prSet/>
      <dgm:spPr/>
      <dgm:t>
        <a:bodyPr/>
        <a:lstStyle/>
        <a:p>
          <a:endParaRPr lang="it-IT"/>
        </a:p>
      </dgm:t>
    </dgm:pt>
    <dgm:pt modelId="{0D3DB9CC-3AB5-4452-923F-4F898CD96B1B}" type="pres">
      <dgm:prSet presAssocID="{F53E2BE4-A72D-45A2-8AFE-2157110BC11E}" presName="Name0" presStyleCnt="0">
        <dgm:presLayoutVars>
          <dgm:dir/>
          <dgm:animLvl val="lvl"/>
          <dgm:resizeHandles val="exact"/>
        </dgm:presLayoutVars>
      </dgm:prSet>
      <dgm:spPr/>
    </dgm:pt>
    <dgm:pt modelId="{E7117719-4707-485D-B234-B92D05E6124C}" type="pres">
      <dgm:prSet presAssocID="{083EF5DE-29A8-4561-85B4-47A9998FA1C1}" presName="parTxOnly" presStyleLbl="node1" presStyleIdx="0" presStyleCnt="4" custScaleY="133872">
        <dgm:presLayoutVars>
          <dgm:chMax val="0"/>
          <dgm:chPref val="0"/>
          <dgm:bulletEnabled val="1"/>
        </dgm:presLayoutVars>
      </dgm:prSet>
      <dgm:spPr/>
    </dgm:pt>
    <dgm:pt modelId="{CDE2A5E3-11FC-4DAB-8A65-7BC54E2DD630}" type="pres">
      <dgm:prSet presAssocID="{3AF72CE2-B85A-46E6-98BD-CDA3D1E11440}" presName="parTxOnlySpace" presStyleCnt="0"/>
      <dgm:spPr/>
    </dgm:pt>
    <dgm:pt modelId="{EE6ECDA3-5A5A-4848-A83B-9B07FCA5C2C3}" type="pres">
      <dgm:prSet presAssocID="{CFE2329E-204D-49C8-A79B-1E596EFD57AF}" presName="parTxOnly" presStyleLbl="node1" presStyleIdx="1" presStyleCnt="4" custScaleY="143322">
        <dgm:presLayoutVars>
          <dgm:chMax val="0"/>
          <dgm:chPref val="0"/>
          <dgm:bulletEnabled val="1"/>
        </dgm:presLayoutVars>
      </dgm:prSet>
      <dgm:spPr/>
    </dgm:pt>
    <dgm:pt modelId="{4034EDAD-FF3A-44B8-BA3B-FDA7ED62B70A}" type="pres">
      <dgm:prSet presAssocID="{ACDE748F-44C5-41BF-B5CE-8C27A648EC76}" presName="parTxOnlySpace" presStyleCnt="0"/>
      <dgm:spPr/>
    </dgm:pt>
    <dgm:pt modelId="{C1D60CF6-9231-4079-8747-63BB21CF4F29}" type="pres">
      <dgm:prSet presAssocID="{23DB98D9-940B-4D7B-AE51-D071156FDA54}" presName="parTxOnly" presStyleLbl="node1" presStyleIdx="2" presStyleCnt="4" custScaleY="140172">
        <dgm:presLayoutVars>
          <dgm:chMax val="0"/>
          <dgm:chPref val="0"/>
          <dgm:bulletEnabled val="1"/>
        </dgm:presLayoutVars>
      </dgm:prSet>
      <dgm:spPr/>
    </dgm:pt>
    <dgm:pt modelId="{9770730F-0CCD-47BA-B07C-03A37691D541}" type="pres">
      <dgm:prSet presAssocID="{E158A288-8222-480E-B9BB-87E576E5F69C}" presName="parTxOnlySpace" presStyleCnt="0"/>
      <dgm:spPr/>
    </dgm:pt>
    <dgm:pt modelId="{E8B65E8B-FAAD-4C47-805E-C4DD31B7FE63}" type="pres">
      <dgm:prSet presAssocID="{81F6FB21-3C03-4BD5-A6B0-A68094512416}" presName="parTxOnly" presStyleLbl="node1" presStyleIdx="3" presStyleCnt="4" custScaleY="144897">
        <dgm:presLayoutVars>
          <dgm:chMax val="0"/>
          <dgm:chPref val="0"/>
          <dgm:bulletEnabled val="1"/>
        </dgm:presLayoutVars>
      </dgm:prSet>
      <dgm:spPr/>
    </dgm:pt>
  </dgm:ptLst>
  <dgm:cxnLst>
    <dgm:cxn modelId="{5CE2A345-F2C7-4014-85A8-91050C196F77}" srcId="{F53E2BE4-A72D-45A2-8AFE-2157110BC11E}" destId="{23DB98D9-940B-4D7B-AE51-D071156FDA54}" srcOrd="2" destOrd="0" parTransId="{D6E48FD4-7617-453C-A627-D41D193E0D40}" sibTransId="{E158A288-8222-480E-B9BB-87E576E5F69C}"/>
    <dgm:cxn modelId="{96F8A366-775B-4B9E-9AF1-BB64FF3B892C}" srcId="{F53E2BE4-A72D-45A2-8AFE-2157110BC11E}" destId="{81F6FB21-3C03-4BD5-A6B0-A68094512416}" srcOrd="3" destOrd="0" parTransId="{6021578E-B423-4518-B3A4-A66F95ED397B}" sibTransId="{8A8166B0-B8B3-45A7-8D14-0FE1EDB748ED}"/>
    <dgm:cxn modelId="{DBBA1F49-172A-41F2-8601-06B7E80436EA}" type="presOf" srcId="{23DB98D9-940B-4D7B-AE51-D071156FDA54}" destId="{C1D60CF6-9231-4079-8747-63BB21CF4F29}" srcOrd="0" destOrd="0" presId="urn:microsoft.com/office/officeart/2005/8/layout/chevron1"/>
    <dgm:cxn modelId="{93C19771-9F7C-4665-8972-878DD123DBB3}" type="presOf" srcId="{F53E2BE4-A72D-45A2-8AFE-2157110BC11E}" destId="{0D3DB9CC-3AB5-4452-923F-4F898CD96B1B}" srcOrd="0" destOrd="0" presId="urn:microsoft.com/office/officeart/2005/8/layout/chevron1"/>
    <dgm:cxn modelId="{A32C1086-53A6-4AFA-A5E5-0CA3158506ED}" srcId="{F53E2BE4-A72D-45A2-8AFE-2157110BC11E}" destId="{083EF5DE-29A8-4561-85B4-47A9998FA1C1}" srcOrd="0" destOrd="0" parTransId="{C701802B-40F0-4B5A-B871-4E622E7E7B7E}" sibTransId="{3AF72CE2-B85A-46E6-98BD-CDA3D1E11440}"/>
    <dgm:cxn modelId="{92D5808A-45EA-4F09-971D-4F309FD2536F}" type="presOf" srcId="{81F6FB21-3C03-4BD5-A6B0-A68094512416}" destId="{E8B65E8B-FAAD-4C47-805E-C4DD31B7FE63}" srcOrd="0" destOrd="0" presId="urn:microsoft.com/office/officeart/2005/8/layout/chevron1"/>
    <dgm:cxn modelId="{723AFD97-0FEF-4763-9E4D-98CFD3B20E0B}" srcId="{F53E2BE4-A72D-45A2-8AFE-2157110BC11E}" destId="{CFE2329E-204D-49C8-A79B-1E596EFD57AF}" srcOrd="1" destOrd="0" parTransId="{4E52C25F-BE86-461B-9469-658EDBADB02F}" sibTransId="{ACDE748F-44C5-41BF-B5CE-8C27A648EC76}"/>
    <dgm:cxn modelId="{8928AAB0-27B4-4159-B422-164C70D8D5C4}" type="presOf" srcId="{083EF5DE-29A8-4561-85B4-47A9998FA1C1}" destId="{E7117719-4707-485D-B234-B92D05E6124C}" srcOrd="0" destOrd="0" presId="urn:microsoft.com/office/officeart/2005/8/layout/chevron1"/>
    <dgm:cxn modelId="{F67DA2B7-04EC-4EB7-8C7F-A486948E37E9}" type="presOf" srcId="{CFE2329E-204D-49C8-A79B-1E596EFD57AF}" destId="{EE6ECDA3-5A5A-4848-A83B-9B07FCA5C2C3}" srcOrd="0" destOrd="0" presId="urn:microsoft.com/office/officeart/2005/8/layout/chevron1"/>
    <dgm:cxn modelId="{B48A5CED-7C4D-44B6-88E1-BAFBBC766672}" type="presParOf" srcId="{0D3DB9CC-3AB5-4452-923F-4F898CD96B1B}" destId="{E7117719-4707-485D-B234-B92D05E6124C}" srcOrd="0" destOrd="0" presId="urn:microsoft.com/office/officeart/2005/8/layout/chevron1"/>
    <dgm:cxn modelId="{F02B14DC-45F8-4A4C-9C1A-EF9DB3C5824B}" type="presParOf" srcId="{0D3DB9CC-3AB5-4452-923F-4F898CD96B1B}" destId="{CDE2A5E3-11FC-4DAB-8A65-7BC54E2DD630}" srcOrd="1" destOrd="0" presId="urn:microsoft.com/office/officeart/2005/8/layout/chevron1"/>
    <dgm:cxn modelId="{053033D5-1FE3-4DD1-8869-26C09BF169D4}" type="presParOf" srcId="{0D3DB9CC-3AB5-4452-923F-4F898CD96B1B}" destId="{EE6ECDA3-5A5A-4848-A83B-9B07FCA5C2C3}" srcOrd="2" destOrd="0" presId="urn:microsoft.com/office/officeart/2005/8/layout/chevron1"/>
    <dgm:cxn modelId="{734798B5-1B9F-4946-A763-E70417114FF6}" type="presParOf" srcId="{0D3DB9CC-3AB5-4452-923F-4F898CD96B1B}" destId="{4034EDAD-FF3A-44B8-BA3B-FDA7ED62B70A}" srcOrd="3" destOrd="0" presId="urn:microsoft.com/office/officeart/2005/8/layout/chevron1"/>
    <dgm:cxn modelId="{C240DB7F-3E82-454F-98DC-5DAA2493AFDD}" type="presParOf" srcId="{0D3DB9CC-3AB5-4452-923F-4F898CD96B1B}" destId="{C1D60CF6-9231-4079-8747-63BB21CF4F29}" srcOrd="4" destOrd="0" presId="urn:microsoft.com/office/officeart/2005/8/layout/chevron1"/>
    <dgm:cxn modelId="{2EB1E6BC-C9DC-4772-816B-EA1D3AAC0FE9}" type="presParOf" srcId="{0D3DB9CC-3AB5-4452-923F-4F898CD96B1B}" destId="{9770730F-0CCD-47BA-B07C-03A37691D541}" srcOrd="5" destOrd="0" presId="urn:microsoft.com/office/officeart/2005/8/layout/chevron1"/>
    <dgm:cxn modelId="{6DE7B124-0C21-49F8-A332-75351CD0FF03}" type="presParOf" srcId="{0D3DB9CC-3AB5-4452-923F-4F898CD96B1B}" destId="{E8B65E8B-FAAD-4C47-805E-C4DD31B7FE63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6A3A0D-1BAB-4C74-97CB-143F6330F583}" type="doc">
      <dgm:prSet loTypeId="urn:microsoft.com/office/officeart/2016/7/layout/BasicLinearProcessNumbered" loCatId="process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1F24422-BAF2-4016-960E-0A73F6BCEE47}">
      <dgm:prSet/>
      <dgm:spPr/>
      <dgm:t>
        <a:bodyPr/>
        <a:lstStyle/>
        <a:p>
          <a:r>
            <a:rPr lang="en-US" b="1" dirty="0"/>
            <a:t>Voluntary mediation</a:t>
          </a:r>
          <a:r>
            <a:rPr lang="en-US" dirty="0"/>
            <a:t>: for any dispute concerning disposable rights (art. 4)</a:t>
          </a:r>
        </a:p>
      </dgm:t>
    </dgm:pt>
    <dgm:pt modelId="{68ED03B5-D9E0-4DA0-9429-ECFDAD249623}" type="parTrans" cxnId="{06F5351F-CBD2-406B-BD13-DCED45EED308}">
      <dgm:prSet/>
      <dgm:spPr/>
      <dgm:t>
        <a:bodyPr/>
        <a:lstStyle/>
        <a:p>
          <a:endParaRPr lang="en-US"/>
        </a:p>
      </dgm:t>
    </dgm:pt>
    <dgm:pt modelId="{94F497A1-597F-4F66-B160-C2E4FB25B0BC}" type="sibTrans" cxnId="{06F5351F-CBD2-406B-BD13-DCED45EED308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B4714F34-5BA4-47BF-8ED0-80E6F97C3C28}">
      <dgm:prSet/>
      <dgm:spPr/>
      <dgm:t>
        <a:bodyPr/>
        <a:lstStyle/>
        <a:p>
          <a:r>
            <a:rPr lang="en-US" b="1" dirty="0"/>
            <a:t>Mediation Clause</a:t>
          </a:r>
          <a:r>
            <a:rPr lang="en-US" dirty="0"/>
            <a:t>: Parties may agree in their contract to attempt mediation before they can arbitrate the dispute or file a lawsuit (art. 5, 6)</a:t>
          </a:r>
        </a:p>
      </dgm:t>
    </dgm:pt>
    <dgm:pt modelId="{686A626E-E64C-4AD4-B64F-C6C404FEF4B1}" type="parTrans" cxnId="{7DD68D70-D0AB-4A6F-8DA4-20320F8CA1DA}">
      <dgm:prSet/>
      <dgm:spPr/>
      <dgm:t>
        <a:bodyPr/>
        <a:lstStyle/>
        <a:p>
          <a:endParaRPr lang="en-US"/>
        </a:p>
      </dgm:t>
    </dgm:pt>
    <dgm:pt modelId="{FF9B9B6E-7328-4AC7-A67B-AED693436E2F}" type="sibTrans" cxnId="{7DD68D70-D0AB-4A6F-8DA4-20320F8CA1DA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31A98E11-29DE-45E4-90BA-95C1A3B64D7E}">
      <dgm:prSet/>
      <dgm:spPr/>
      <dgm:t>
        <a:bodyPr/>
        <a:lstStyle/>
        <a:p>
          <a:r>
            <a:rPr lang="en-US" b="1" dirty="0"/>
            <a:t>Court ordered mediation</a:t>
          </a:r>
          <a:r>
            <a:rPr lang="en-US" dirty="0"/>
            <a:t>: Judge at his discretion  may order parties to attempt mediation as a condition for the continuation of the proceeding (art. 5, 2)</a:t>
          </a:r>
        </a:p>
      </dgm:t>
    </dgm:pt>
    <dgm:pt modelId="{6E96833D-E57D-4603-889D-3BC4D9DD81AF}" type="parTrans" cxnId="{AADA10A9-83D9-418E-A141-0F981E2D975C}">
      <dgm:prSet/>
      <dgm:spPr/>
      <dgm:t>
        <a:bodyPr/>
        <a:lstStyle/>
        <a:p>
          <a:endParaRPr lang="en-US"/>
        </a:p>
      </dgm:t>
    </dgm:pt>
    <dgm:pt modelId="{531DB022-C7A1-4619-A48E-C8D7E0B019E8}" type="sibTrans" cxnId="{AADA10A9-83D9-418E-A141-0F981E2D975C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F51BEA13-491E-4B9E-B7F8-DD0C265D384B}">
      <dgm:prSet/>
      <dgm:spPr/>
      <dgm:t>
        <a:bodyPr/>
        <a:lstStyle/>
        <a:p>
          <a:r>
            <a:rPr lang="en-US" b="1" dirty="0"/>
            <a:t>Mandatory mediation</a:t>
          </a:r>
          <a:r>
            <a:rPr lang="en-US" dirty="0"/>
            <a:t>: </a:t>
          </a:r>
          <a:r>
            <a:rPr lang="en-US" i="1" dirty="0"/>
            <a:t>Condition precedent to trial in certain civil matters (art. 5, 1 bis)</a:t>
          </a:r>
          <a:endParaRPr lang="en-US" dirty="0"/>
        </a:p>
      </dgm:t>
    </dgm:pt>
    <dgm:pt modelId="{6EA5A85D-1BA2-4441-B47E-E68C584B4A96}" type="parTrans" cxnId="{414E587C-F9FA-4921-B618-BBAC07AFE112}">
      <dgm:prSet/>
      <dgm:spPr/>
      <dgm:t>
        <a:bodyPr/>
        <a:lstStyle/>
        <a:p>
          <a:endParaRPr lang="en-US"/>
        </a:p>
      </dgm:t>
    </dgm:pt>
    <dgm:pt modelId="{1E727526-7DD1-47A1-A42A-D54442351D49}" type="sibTrans" cxnId="{414E587C-F9FA-4921-B618-BBAC07AFE112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F23CC3ED-A530-45B2-9336-CEC7E61F7038}" type="pres">
      <dgm:prSet presAssocID="{076A3A0D-1BAB-4C74-97CB-143F6330F583}" presName="Name0" presStyleCnt="0">
        <dgm:presLayoutVars>
          <dgm:animLvl val="lvl"/>
          <dgm:resizeHandles val="exact"/>
        </dgm:presLayoutVars>
      </dgm:prSet>
      <dgm:spPr/>
    </dgm:pt>
    <dgm:pt modelId="{E3808501-2E23-4933-A237-2805E1B5C20B}" type="pres">
      <dgm:prSet presAssocID="{E1F24422-BAF2-4016-960E-0A73F6BCEE47}" presName="compositeNode" presStyleCnt="0">
        <dgm:presLayoutVars>
          <dgm:bulletEnabled val="1"/>
        </dgm:presLayoutVars>
      </dgm:prSet>
      <dgm:spPr/>
    </dgm:pt>
    <dgm:pt modelId="{C71F2A0C-375B-4B17-A242-F3538064C4B9}" type="pres">
      <dgm:prSet presAssocID="{E1F24422-BAF2-4016-960E-0A73F6BCEE47}" presName="bgRect" presStyleLbl="bgAccFollowNode1" presStyleIdx="0" presStyleCnt="4"/>
      <dgm:spPr/>
    </dgm:pt>
    <dgm:pt modelId="{528B1593-EC58-4C0C-B61E-3BB48ACE0B28}" type="pres">
      <dgm:prSet presAssocID="{94F497A1-597F-4F66-B160-C2E4FB25B0BC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BC4D15F5-5FA6-42C6-B4D0-E2ADC433CBA1}" type="pres">
      <dgm:prSet presAssocID="{E1F24422-BAF2-4016-960E-0A73F6BCEE47}" presName="bottomLine" presStyleLbl="alignNode1" presStyleIdx="1" presStyleCnt="8">
        <dgm:presLayoutVars/>
      </dgm:prSet>
      <dgm:spPr/>
    </dgm:pt>
    <dgm:pt modelId="{77CA2AEC-C86B-49D0-93F0-17B8B90AF509}" type="pres">
      <dgm:prSet presAssocID="{E1F24422-BAF2-4016-960E-0A73F6BCEE47}" presName="nodeText" presStyleLbl="bgAccFollowNode1" presStyleIdx="0" presStyleCnt="4">
        <dgm:presLayoutVars>
          <dgm:bulletEnabled val="1"/>
        </dgm:presLayoutVars>
      </dgm:prSet>
      <dgm:spPr/>
    </dgm:pt>
    <dgm:pt modelId="{75DA247C-DD80-4778-B40D-B45189971EF0}" type="pres">
      <dgm:prSet presAssocID="{94F497A1-597F-4F66-B160-C2E4FB25B0BC}" presName="sibTrans" presStyleCnt="0"/>
      <dgm:spPr/>
    </dgm:pt>
    <dgm:pt modelId="{3441A753-930E-4078-B621-100D47DBA2B9}" type="pres">
      <dgm:prSet presAssocID="{B4714F34-5BA4-47BF-8ED0-80E6F97C3C28}" presName="compositeNode" presStyleCnt="0">
        <dgm:presLayoutVars>
          <dgm:bulletEnabled val="1"/>
        </dgm:presLayoutVars>
      </dgm:prSet>
      <dgm:spPr/>
    </dgm:pt>
    <dgm:pt modelId="{D93654EA-7091-458B-8E30-A32702573A7A}" type="pres">
      <dgm:prSet presAssocID="{B4714F34-5BA4-47BF-8ED0-80E6F97C3C28}" presName="bgRect" presStyleLbl="bgAccFollowNode1" presStyleIdx="1" presStyleCnt="4"/>
      <dgm:spPr/>
    </dgm:pt>
    <dgm:pt modelId="{D5543257-2481-461C-BD03-97C0FEA5551A}" type="pres">
      <dgm:prSet presAssocID="{FF9B9B6E-7328-4AC7-A67B-AED693436E2F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EFFDE58A-5694-4118-9F5C-9BD80467F7EB}" type="pres">
      <dgm:prSet presAssocID="{B4714F34-5BA4-47BF-8ED0-80E6F97C3C28}" presName="bottomLine" presStyleLbl="alignNode1" presStyleIdx="3" presStyleCnt="8">
        <dgm:presLayoutVars/>
      </dgm:prSet>
      <dgm:spPr/>
    </dgm:pt>
    <dgm:pt modelId="{218D64BA-1788-46EF-908E-0B89244FD472}" type="pres">
      <dgm:prSet presAssocID="{B4714F34-5BA4-47BF-8ED0-80E6F97C3C28}" presName="nodeText" presStyleLbl="bgAccFollowNode1" presStyleIdx="1" presStyleCnt="4">
        <dgm:presLayoutVars>
          <dgm:bulletEnabled val="1"/>
        </dgm:presLayoutVars>
      </dgm:prSet>
      <dgm:spPr/>
    </dgm:pt>
    <dgm:pt modelId="{CE41CC7D-F1DF-41E9-B36B-44D8437BD280}" type="pres">
      <dgm:prSet presAssocID="{FF9B9B6E-7328-4AC7-A67B-AED693436E2F}" presName="sibTrans" presStyleCnt="0"/>
      <dgm:spPr/>
    </dgm:pt>
    <dgm:pt modelId="{E3CDADBA-720F-4744-ADAA-7D3E6A0AB883}" type="pres">
      <dgm:prSet presAssocID="{31A98E11-29DE-45E4-90BA-95C1A3B64D7E}" presName="compositeNode" presStyleCnt="0">
        <dgm:presLayoutVars>
          <dgm:bulletEnabled val="1"/>
        </dgm:presLayoutVars>
      </dgm:prSet>
      <dgm:spPr/>
    </dgm:pt>
    <dgm:pt modelId="{FCB963F4-07FD-4D8F-9CB9-809304B12853}" type="pres">
      <dgm:prSet presAssocID="{31A98E11-29DE-45E4-90BA-95C1A3B64D7E}" presName="bgRect" presStyleLbl="bgAccFollowNode1" presStyleIdx="2" presStyleCnt="4"/>
      <dgm:spPr/>
    </dgm:pt>
    <dgm:pt modelId="{1745DB59-4DC3-4015-AC1A-25BBE4F23772}" type="pres">
      <dgm:prSet presAssocID="{531DB022-C7A1-4619-A48E-C8D7E0B019E8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1394BE6B-67FE-4E53-9467-59684B178FA7}" type="pres">
      <dgm:prSet presAssocID="{31A98E11-29DE-45E4-90BA-95C1A3B64D7E}" presName="bottomLine" presStyleLbl="alignNode1" presStyleIdx="5" presStyleCnt="8">
        <dgm:presLayoutVars/>
      </dgm:prSet>
      <dgm:spPr/>
    </dgm:pt>
    <dgm:pt modelId="{F979A4DF-E4FA-41C7-A4A3-C380A84C595B}" type="pres">
      <dgm:prSet presAssocID="{31A98E11-29DE-45E4-90BA-95C1A3B64D7E}" presName="nodeText" presStyleLbl="bgAccFollowNode1" presStyleIdx="2" presStyleCnt="4">
        <dgm:presLayoutVars>
          <dgm:bulletEnabled val="1"/>
        </dgm:presLayoutVars>
      </dgm:prSet>
      <dgm:spPr/>
    </dgm:pt>
    <dgm:pt modelId="{1041D383-0E26-404A-BFC6-EAF15A7460C8}" type="pres">
      <dgm:prSet presAssocID="{531DB022-C7A1-4619-A48E-C8D7E0B019E8}" presName="sibTrans" presStyleCnt="0"/>
      <dgm:spPr/>
    </dgm:pt>
    <dgm:pt modelId="{535CF950-60B9-4BE7-9E17-0F415F26361D}" type="pres">
      <dgm:prSet presAssocID="{F51BEA13-491E-4B9E-B7F8-DD0C265D384B}" presName="compositeNode" presStyleCnt="0">
        <dgm:presLayoutVars>
          <dgm:bulletEnabled val="1"/>
        </dgm:presLayoutVars>
      </dgm:prSet>
      <dgm:spPr/>
    </dgm:pt>
    <dgm:pt modelId="{9E47D8F4-4224-4B88-9C0B-9DEEA30D4612}" type="pres">
      <dgm:prSet presAssocID="{F51BEA13-491E-4B9E-B7F8-DD0C265D384B}" presName="bgRect" presStyleLbl="bgAccFollowNode1" presStyleIdx="3" presStyleCnt="4" custLinFactNeighborX="104" custLinFactNeighborY="4545"/>
      <dgm:spPr/>
    </dgm:pt>
    <dgm:pt modelId="{6F8E7EED-D3C6-4169-BA8D-FF06079062E0}" type="pres">
      <dgm:prSet presAssocID="{1E727526-7DD1-47A1-A42A-D54442351D49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14880038-0DB6-49B8-8333-86945D2A041B}" type="pres">
      <dgm:prSet presAssocID="{F51BEA13-491E-4B9E-B7F8-DD0C265D384B}" presName="bottomLine" presStyleLbl="alignNode1" presStyleIdx="7" presStyleCnt="8">
        <dgm:presLayoutVars/>
      </dgm:prSet>
      <dgm:spPr/>
    </dgm:pt>
    <dgm:pt modelId="{4DC06252-4668-42BB-859B-CFD715B907D6}" type="pres">
      <dgm:prSet presAssocID="{F51BEA13-491E-4B9E-B7F8-DD0C265D384B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9FB1F211-A672-4C45-9ECC-C4127C0552B8}" type="presOf" srcId="{076A3A0D-1BAB-4C74-97CB-143F6330F583}" destId="{F23CC3ED-A530-45B2-9336-CEC7E61F7038}" srcOrd="0" destOrd="0" presId="urn:microsoft.com/office/officeart/2016/7/layout/BasicLinearProcessNumbered"/>
    <dgm:cxn modelId="{06F5351F-CBD2-406B-BD13-DCED45EED308}" srcId="{076A3A0D-1BAB-4C74-97CB-143F6330F583}" destId="{E1F24422-BAF2-4016-960E-0A73F6BCEE47}" srcOrd="0" destOrd="0" parTransId="{68ED03B5-D9E0-4DA0-9429-ECFDAD249623}" sibTransId="{94F497A1-597F-4F66-B160-C2E4FB25B0BC}"/>
    <dgm:cxn modelId="{C0420522-C063-4FFA-B733-731565FB8BE7}" type="presOf" srcId="{F51BEA13-491E-4B9E-B7F8-DD0C265D384B}" destId="{9E47D8F4-4224-4B88-9C0B-9DEEA30D4612}" srcOrd="0" destOrd="0" presId="urn:microsoft.com/office/officeart/2016/7/layout/BasicLinearProcessNumbered"/>
    <dgm:cxn modelId="{DFD5452E-9A95-461A-8080-B4A6829F289B}" type="presOf" srcId="{1E727526-7DD1-47A1-A42A-D54442351D49}" destId="{6F8E7EED-D3C6-4169-BA8D-FF06079062E0}" srcOrd="0" destOrd="0" presId="urn:microsoft.com/office/officeart/2016/7/layout/BasicLinearProcessNumbered"/>
    <dgm:cxn modelId="{EDB3BF31-1E1D-4009-85A7-9999E0805DBC}" type="presOf" srcId="{F51BEA13-491E-4B9E-B7F8-DD0C265D384B}" destId="{4DC06252-4668-42BB-859B-CFD715B907D6}" srcOrd="1" destOrd="0" presId="urn:microsoft.com/office/officeart/2016/7/layout/BasicLinearProcessNumbered"/>
    <dgm:cxn modelId="{23F87C3D-331A-49BB-96A9-A9FFD8C91041}" type="presOf" srcId="{FF9B9B6E-7328-4AC7-A67B-AED693436E2F}" destId="{D5543257-2481-461C-BD03-97C0FEA5551A}" srcOrd="0" destOrd="0" presId="urn:microsoft.com/office/officeart/2016/7/layout/BasicLinearProcessNumbered"/>
    <dgm:cxn modelId="{514E893E-E4B9-4901-9601-01F3378E31C7}" type="presOf" srcId="{94F497A1-597F-4F66-B160-C2E4FB25B0BC}" destId="{528B1593-EC58-4C0C-B61E-3BB48ACE0B28}" srcOrd="0" destOrd="0" presId="urn:microsoft.com/office/officeart/2016/7/layout/BasicLinearProcessNumbered"/>
    <dgm:cxn modelId="{3E5E3D63-83F9-4118-9D32-BE410BEA37C4}" type="presOf" srcId="{B4714F34-5BA4-47BF-8ED0-80E6F97C3C28}" destId="{218D64BA-1788-46EF-908E-0B89244FD472}" srcOrd="1" destOrd="0" presId="urn:microsoft.com/office/officeart/2016/7/layout/BasicLinearProcessNumbered"/>
    <dgm:cxn modelId="{7DD68D70-D0AB-4A6F-8DA4-20320F8CA1DA}" srcId="{076A3A0D-1BAB-4C74-97CB-143F6330F583}" destId="{B4714F34-5BA4-47BF-8ED0-80E6F97C3C28}" srcOrd="1" destOrd="0" parTransId="{686A626E-E64C-4AD4-B64F-C6C404FEF4B1}" sibTransId="{FF9B9B6E-7328-4AC7-A67B-AED693436E2F}"/>
    <dgm:cxn modelId="{AB62C951-C1D1-4C38-B6A0-46636B24260E}" type="presOf" srcId="{31A98E11-29DE-45E4-90BA-95C1A3B64D7E}" destId="{F979A4DF-E4FA-41C7-A4A3-C380A84C595B}" srcOrd="1" destOrd="0" presId="urn:microsoft.com/office/officeart/2016/7/layout/BasicLinearProcessNumbered"/>
    <dgm:cxn modelId="{414E587C-F9FA-4921-B618-BBAC07AFE112}" srcId="{076A3A0D-1BAB-4C74-97CB-143F6330F583}" destId="{F51BEA13-491E-4B9E-B7F8-DD0C265D384B}" srcOrd="3" destOrd="0" parTransId="{6EA5A85D-1BA2-4441-B47E-E68C584B4A96}" sibTransId="{1E727526-7DD1-47A1-A42A-D54442351D49}"/>
    <dgm:cxn modelId="{C20A0788-7B9B-405A-9C4F-5BD3E715F57B}" type="presOf" srcId="{E1F24422-BAF2-4016-960E-0A73F6BCEE47}" destId="{77CA2AEC-C86B-49D0-93F0-17B8B90AF509}" srcOrd="1" destOrd="0" presId="urn:microsoft.com/office/officeart/2016/7/layout/BasicLinearProcessNumbered"/>
    <dgm:cxn modelId="{AADA10A9-83D9-418E-A141-0F981E2D975C}" srcId="{076A3A0D-1BAB-4C74-97CB-143F6330F583}" destId="{31A98E11-29DE-45E4-90BA-95C1A3B64D7E}" srcOrd="2" destOrd="0" parTransId="{6E96833D-E57D-4603-889D-3BC4D9DD81AF}" sibTransId="{531DB022-C7A1-4619-A48E-C8D7E0B019E8}"/>
    <dgm:cxn modelId="{BBDCFFAB-EBBA-4B3B-AE22-B086827E10E4}" type="presOf" srcId="{531DB022-C7A1-4619-A48E-C8D7E0B019E8}" destId="{1745DB59-4DC3-4015-AC1A-25BBE4F23772}" srcOrd="0" destOrd="0" presId="urn:microsoft.com/office/officeart/2016/7/layout/BasicLinearProcessNumbered"/>
    <dgm:cxn modelId="{834B9EBC-9EB8-4476-8C13-01D97C799CC4}" type="presOf" srcId="{B4714F34-5BA4-47BF-8ED0-80E6F97C3C28}" destId="{D93654EA-7091-458B-8E30-A32702573A7A}" srcOrd="0" destOrd="0" presId="urn:microsoft.com/office/officeart/2016/7/layout/BasicLinearProcessNumbered"/>
    <dgm:cxn modelId="{915D8FC1-1ECA-467F-992F-9AF218DB2B94}" type="presOf" srcId="{31A98E11-29DE-45E4-90BA-95C1A3B64D7E}" destId="{FCB963F4-07FD-4D8F-9CB9-809304B12853}" srcOrd="0" destOrd="0" presId="urn:microsoft.com/office/officeart/2016/7/layout/BasicLinearProcessNumbered"/>
    <dgm:cxn modelId="{2346FFC3-593B-42FE-9790-72CD0D7E9FD1}" type="presOf" srcId="{E1F24422-BAF2-4016-960E-0A73F6BCEE47}" destId="{C71F2A0C-375B-4B17-A242-F3538064C4B9}" srcOrd="0" destOrd="0" presId="urn:microsoft.com/office/officeart/2016/7/layout/BasicLinearProcessNumbered"/>
    <dgm:cxn modelId="{C1001AC7-8C28-4D4A-B2BC-02A6FDEA77DC}" type="presParOf" srcId="{F23CC3ED-A530-45B2-9336-CEC7E61F7038}" destId="{E3808501-2E23-4933-A237-2805E1B5C20B}" srcOrd="0" destOrd="0" presId="urn:microsoft.com/office/officeart/2016/7/layout/BasicLinearProcessNumbered"/>
    <dgm:cxn modelId="{B1484A02-D6BC-44F4-BF86-1D823799DA32}" type="presParOf" srcId="{E3808501-2E23-4933-A237-2805E1B5C20B}" destId="{C71F2A0C-375B-4B17-A242-F3538064C4B9}" srcOrd="0" destOrd="0" presId="urn:microsoft.com/office/officeart/2016/7/layout/BasicLinearProcessNumbered"/>
    <dgm:cxn modelId="{124D0D36-AA20-48AA-AFCC-72EF0C144B38}" type="presParOf" srcId="{E3808501-2E23-4933-A237-2805E1B5C20B}" destId="{528B1593-EC58-4C0C-B61E-3BB48ACE0B28}" srcOrd="1" destOrd="0" presId="urn:microsoft.com/office/officeart/2016/7/layout/BasicLinearProcessNumbered"/>
    <dgm:cxn modelId="{EF11F42F-9D4A-486D-B1D1-B90BB8BEFDE6}" type="presParOf" srcId="{E3808501-2E23-4933-A237-2805E1B5C20B}" destId="{BC4D15F5-5FA6-42C6-B4D0-E2ADC433CBA1}" srcOrd="2" destOrd="0" presId="urn:microsoft.com/office/officeart/2016/7/layout/BasicLinearProcessNumbered"/>
    <dgm:cxn modelId="{8FFE79C3-2318-4428-8162-931FF7817998}" type="presParOf" srcId="{E3808501-2E23-4933-A237-2805E1B5C20B}" destId="{77CA2AEC-C86B-49D0-93F0-17B8B90AF509}" srcOrd="3" destOrd="0" presId="urn:microsoft.com/office/officeart/2016/7/layout/BasicLinearProcessNumbered"/>
    <dgm:cxn modelId="{5EC9E405-2CC1-445D-8A92-83FFCBC5D8CA}" type="presParOf" srcId="{F23CC3ED-A530-45B2-9336-CEC7E61F7038}" destId="{75DA247C-DD80-4778-B40D-B45189971EF0}" srcOrd="1" destOrd="0" presId="urn:microsoft.com/office/officeart/2016/7/layout/BasicLinearProcessNumbered"/>
    <dgm:cxn modelId="{6ADF716F-E0B0-4098-8BF5-6D1746C42B73}" type="presParOf" srcId="{F23CC3ED-A530-45B2-9336-CEC7E61F7038}" destId="{3441A753-930E-4078-B621-100D47DBA2B9}" srcOrd="2" destOrd="0" presId="urn:microsoft.com/office/officeart/2016/7/layout/BasicLinearProcessNumbered"/>
    <dgm:cxn modelId="{2F726E0D-3F7A-4965-8434-A96E1B66C378}" type="presParOf" srcId="{3441A753-930E-4078-B621-100D47DBA2B9}" destId="{D93654EA-7091-458B-8E30-A32702573A7A}" srcOrd="0" destOrd="0" presId="urn:microsoft.com/office/officeart/2016/7/layout/BasicLinearProcessNumbered"/>
    <dgm:cxn modelId="{D6C885BB-C2F0-4BBF-8E56-AF06B5B6A3A4}" type="presParOf" srcId="{3441A753-930E-4078-B621-100D47DBA2B9}" destId="{D5543257-2481-461C-BD03-97C0FEA5551A}" srcOrd="1" destOrd="0" presId="urn:microsoft.com/office/officeart/2016/7/layout/BasicLinearProcessNumbered"/>
    <dgm:cxn modelId="{F62DB58F-007A-4D8A-80F3-6FBA88E77DA5}" type="presParOf" srcId="{3441A753-930E-4078-B621-100D47DBA2B9}" destId="{EFFDE58A-5694-4118-9F5C-9BD80467F7EB}" srcOrd="2" destOrd="0" presId="urn:microsoft.com/office/officeart/2016/7/layout/BasicLinearProcessNumbered"/>
    <dgm:cxn modelId="{A5F3CE80-54B0-4964-BE3B-455BF269A113}" type="presParOf" srcId="{3441A753-930E-4078-B621-100D47DBA2B9}" destId="{218D64BA-1788-46EF-908E-0B89244FD472}" srcOrd="3" destOrd="0" presId="urn:microsoft.com/office/officeart/2016/7/layout/BasicLinearProcessNumbered"/>
    <dgm:cxn modelId="{67B5675F-6DCF-44C0-94A3-775A98B2AF15}" type="presParOf" srcId="{F23CC3ED-A530-45B2-9336-CEC7E61F7038}" destId="{CE41CC7D-F1DF-41E9-B36B-44D8437BD280}" srcOrd="3" destOrd="0" presId="urn:microsoft.com/office/officeart/2016/7/layout/BasicLinearProcessNumbered"/>
    <dgm:cxn modelId="{9E8C5DCD-45CA-405A-A738-D6CB05047F42}" type="presParOf" srcId="{F23CC3ED-A530-45B2-9336-CEC7E61F7038}" destId="{E3CDADBA-720F-4744-ADAA-7D3E6A0AB883}" srcOrd="4" destOrd="0" presId="urn:microsoft.com/office/officeart/2016/7/layout/BasicLinearProcessNumbered"/>
    <dgm:cxn modelId="{55ACB0C4-385B-45B9-9085-2750C441142C}" type="presParOf" srcId="{E3CDADBA-720F-4744-ADAA-7D3E6A0AB883}" destId="{FCB963F4-07FD-4D8F-9CB9-809304B12853}" srcOrd="0" destOrd="0" presId="urn:microsoft.com/office/officeart/2016/7/layout/BasicLinearProcessNumbered"/>
    <dgm:cxn modelId="{5F814F36-8731-4337-BF63-8712F77F4662}" type="presParOf" srcId="{E3CDADBA-720F-4744-ADAA-7D3E6A0AB883}" destId="{1745DB59-4DC3-4015-AC1A-25BBE4F23772}" srcOrd="1" destOrd="0" presId="urn:microsoft.com/office/officeart/2016/7/layout/BasicLinearProcessNumbered"/>
    <dgm:cxn modelId="{EE42D34C-B04E-4628-BC9E-FF8D03F71349}" type="presParOf" srcId="{E3CDADBA-720F-4744-ADAA-7D3E6A0AB883}" destId="{1394BE6B-67FE-4E53-9467-59684B178FA7}" srcOrd="2" destOrd="0" presId="urn:microsoft.com/office/officeart/2016/7/layout/BasicLinearProcessNumbered"/>
    <dgm:cxn modelId="{32DFB312-2734-4FCC-A9F1-E6B605DA3C73}" type="presParOf" srcId="{E3CDADBA-720F-4744-ADAA-7D3E6A0AB883}" destId="{F979A4DF-E4FA-41C7-A4A3-C380A84C595B}" srcOrd="3" destOrd="0" presId="urn:microsoft.com/office/officeart/2016/7/layout/BasicLinearProcessNumbered"/>
    <dgm:cxn modelId="{B6C86FE9-437C-42F9-A66E-B341576B176F}" type="presParOf" srcId="{F23CC3ED-A530-45B2-9336-CEC7E61F7038}" destId="{1041D383-0E26-404A-BFC6-EAF15A7460C8}" srcOrd="5" destOrd="0" presId="urn:microsoft.com/office/officeart/2016/7/layout/BasicLinearProcessNumbered"/>
    <dgm:cxn modelId="{23D5DFB9-0452-444D-B93D-03ACFADDEE1B}" type="presParOf" srcId="{F23CC3ED-A530-45B2-9336-CEC7E61F7038}" destId="{535CF950-60B9-4BE7-9E17-0F415F26361D}" srcOrd="6" destOrd="0" presId="urn:microsoft.com/office/officeart/2016/7/layout/BasicLinearProcessNumbered"/>
    <dgm:cxn modelId="{6A2F283F-21B5-4795-BBDD-3C70ACA99879}" type="presParOf" srcId="{535CF950-60B9-4BE7-9E17-0F415F26361D}" destId="{9E47D8F4-4224-4B88-9C0B-9DEEA30D4612}" srcOrd="0" destOrd="0" presId="urn:microsoft.com/office/officeart/2016/7/layout/BasicLinearProcessNumbered"/>
    <dgm:cxn modelId="{5DC35ED4-94E7-494A-B048-D90C15F054C4}" type="presParOf" srcId="{535CF950-60B9-4BE7-9E17-0F415F26361D}" destId="{6F8E7EED-D3C6-4169-BA8D-FF06079062E0}" srcOrd="1" destOrd="0" presId="urn:microsoft.com/office/officeart/2016/7/layout/BasicLinearProcessNumbered"/>
    <dgm:cxn modelId="{C3BC924A-2091-49F1-9CFB-5F934F8F3F25}" type="presParOf" srcId="{535CF950-60B9-4BE7-9E17-0F415F26361D}" destId="{14880038-0DB6-49B8-8333-86945D2A041B}" srcOrd="2" destOrd="0" presId="urn:microsoft.com/office/officeart/2016/7/layout/BasicLinearProcessNumbered"/>
    <dgm:cxn modelId="{300022F7-BFD3-4685-9A1C-D55B4573C6E5}" type="presParOf" srcId="{535CF950-60B9-4BE7-9E17-0F415F26361D}" destId="{4DC06252-4668-42BB-859B-CFD715B907D6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80B2DB-0D24-41B5-9E9C-1D980E21DCD8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8BE830D-F82F-40AD-81A1-4FBD9F7EB69E}">
      <dgm:prSet/>
      <dgm:spPr/>
      <dgm:t>
        <a:bodyPr/>
        <a:lstStyle/>
        <a:p>
          <a:r>
            <a:rPr lang="en-US" dirty="0"/>
            <a:t>Real estate</a:t>
          </a:r>
        </a:p>
      </dgm:t>
    </dgm:pt>
    <dgm:pt modelId="{2B6AC242-7F03-4677-B9F5-0BE0B5E9ABD6}" type="parTrans" cxnId="{585FA298-D94E-4BA9-B5D5-4416FDF45946}">
      <dgm:prSet/>
      <dgm:spPr/>
      <dgm:t>
        <a:bodyPr/>
        <a:lstStyle/>
        <a:p>
          <a:endParaRPr lang="en-US"/>
        </a:p>
      </dgm:t>
    </dgm:pt>
    <dgm:pt modelId="{3B05CBAA-47FF-40B2-95DF-D850548C2EB4}" type="sibTrans" cxnId="{585FA298-D94E-4BA9-B5D5-4416FDF45946}">
      <dgm:prSet/>
      <dgm:spPr/>
      <dgm:t>
        <a:bodyPr/>
        <a:lstStyle/>
        <a:p>
          <a:endParaRPr lang="en-US"/>
        </a:p>
      </dgm:t>
    </dgm:pt>
    <dgm:pt modelId="{674CE4B8-B43B-43AD-87C4-D989272C25DF}">
      <dgm:prSet/>
      <dgm:spPr/>
      <dgm:t>
        <a:bodyPr/>
        <a:lstStyle/>
        <a:p>
          <a:r>
            <a:rPr lang="en-US" dirty="0"/>
            <a:t>Joint ownership or real estate condominium</a:t>
          </a:r>
        </a:p>
      </dgm:t>
    </dgm:pt>
    <dgm:pt modelId="{973DF673-7A5E-4CDB-B7E0-FD76A88123C3}" type="parTrans" cxnId="{FACB442A-40B1-46A1-A6DA-932BBA4C591D}">
      <dgm:prSet/>
      <dgm:spPr/>
      <dgm:t>
        <a:bodyPr/>
        <a:lstStyle/>
        <a:p>
          <a:endParaRPr lang="en-US"/>
        </a:p>
      </dgm:t>
    </dgm:pt>
    <dgm:pt modelId="{84D7C4C1-D50B-4359-93F9-6FB3A07C32A6}" type="sibTrans" cxnId="{FACB442A-40B1-46A1-A6DA-932BBA4C591D}">
      <dgm:prSet/>
      <dgm:spPr/>
      <dgm:t>
        <a:bodyPr/>
        <a:lstStyle/>
        <a:p>
          <a:endParaRPr lang="en-US"/>
        </a:p>
      </dgm:t>
    </dgm:pt>
    <dgm:pt modelId="{8A128F19-1E30-4933-86B7-6CD752FC4888}">
      <dgm:prSet/>
      <dgm:spPr/>
      <dgm:t>
        <a:bodyPr/>
        <a:lstStyle/>
        <a:p>
          <a:r>
            <a:rPr lang="en-US" dirty="0"/>
            <a:t>Division of common assets</a:t>
          </a:r>
        </a:p>
      </dgm:t>
    </dgm:pt>
    <dgm:pt modelId="{191AB6B7-0F6C-4166-89D7-A11E50626298}" type="parTrans" cxnId="{FC284447-F94D-4311-85E2-F666C399FCC8}">
      <dgm:prSet/>
      <dgm:spPr/>
      <dgm:t>
        <a:bodyPr/>
        <a:lstStyle/>
        <a:p>
          <a:endParaRPr lang="en-US"/>
        </a:p>
      </dgm:t>
    </dgm:pt>
    <dgm:pt modelId="{A759A1FB-912E-47E0-8746-86922A63704C}" type="sibTrans" cxnId="{FC284447-F94D-4311-85E2-F666C399FCC8}">
      <dgm:prSet/>
      <dgm:spPr/>
      <dgm:t>
        <a:bodyPr/>
        <a:lstStyle/>
        <a:p>
          <a:endParaRPr lang="en-US"/>
        </a:p>
      </dgm:t>
    </dgm:pt>
    <dgm:pt modelId="{7894A6F3-4F35-4EA5-ACC8-6A5AF707F4D5}">
      <dgm:prSet/>
      <dgm:spPr/>
      <dgm:t>
        <a:bodyPr/>
        <a:lstStyle/>
        <a:p>
          <a:r>
            <a:rPr lang="en-US" dirty="0"/>
            <a:t>Inheritance, wills, family agreements</a:t>
          </a:r>
        </a:p>
      </dgm:t>
    </dgm:pt>
    <dgm:pt modelId="{D0FB70BC-A604-49F9-9A20-1B2106F54DBC}" type="parTrans" cxnId="{AEF88FD5-4BC5-4378-8686-EF271C958BC7}">
      <dgm:prSet/>
      <dgm:spPr/>
      <dgm:t>
        <a:bodyPr/>
        <a:lstStyle/>
        <a:p>
          <a:endParaRPr lang="en-US"/>
        </a:p>
      </dgm:t>
    </dgm:pt>
    <dgm:pt modelId="{A279A5A8-2F2B-40FD-9E85-B5DD5D0F5C1C}" type="sibTrans" cxnId="{AEF88FD5-4BC5-4378-8686-EF271C958BC7}">
      <dgm:prSet/>
      <dgm:spPr/>
      <dgm:t>
        <a:bodyPr/>
        <a:lstStyle/>
        <a:p>
          <a:endParaRPr lang="en-US"/>
        </a:p>
      </dgm:t>
    </dgm:pt>
    <dgm:pt modelId="{D6128CE4-0ADD-4750-98ED-F03AE1DEA4C6}">
      <dgm:prSet/>
      <dgm:spPr/>
      <dgm:t>
        <a:bodyPr/>
        <a:lstStyle/>
        <a:p>
          <a:r>
            <a:rPr lang="en-US" dirty="0"/>
            <a:t>Leases</a:t>
          </a:r>
        </a:p>
      </dgm:t>
    </dgm:pt>
    <dgm:pt modelId="{050BD649-A4D2-430F-88EE-53B97D52B317}" type="parTrans" cxnId="{D11007ED-4089-4877-9058-2F25E3C2C969}">
      <dgm:prSet/>
      <dgm:spPr/>
      <dgm:t>
        <a:bodyPr/>
        <a:lstStyle/>
        <a:p>
          <a:endParaRPr lang="en-US"/>
        </a:p>
      </dgm:t>
    </dgm:pt>
    <dgm:pt modelId="{CF8BAA57-3C47-43C2-B777-340118AA0059}" type="sibTrans" cxnId="{D11007ED-4089-4877-9058-2F25E3C2C969}">
      <dgm:prSet/>
      <dgm:spPr/>
      <dgm:t>
        <a:bodyPr/>
        <a:lstStyle/>
        <a:p>
          <a:endParaRPr lang="en-US"/>
        </a:p>
      </dgm:t>
    </dgm:pt>
    <dgm:pt modelId="{E5F2B21D-11EC-40CD-8A50-E6C1D92E3D40}">
      <dgm:prSet/>
      <dgm:spPr/>
      <dgm:t>
        <a:bodyPr/>
        <a:lstStyle/>
        <a:p>
          <a:r>
            <a:rPr lang="en-US" dirty="0"/>
            <a:t>Business Leases</a:t>
          </a:r>
        </a:p>
      </dgm:t>
    </dgm:pt>
    <dgm:pt modelId="{425F8D3B-1058-4216-B1E5-215B1DFE3F3E}" type="parTrans" cxnId="{7445D498-F923-4416-A4B3-4EF13FBF8950}">
      <dgm:prSet/>
      <dgm:spPr/>
      <dgm:t>
        <a:bodyPr/>
        <a:lstStyle/>
        <a:p>
          <a:endParaRPr lang="en-US"/>
        </a:p>
      </dgm:t>
    </dgm:pt>
    <dgm:pt modelId="{788DCA39-4404-4DC5-A5F3-1B671C32A207}" type="sibTrans" cxnId="{7445D498-F923-4416-A4B3-4EF13FBF8950}">
      <dgm:prSet/>
      <dgm:spPr/>
      <dgm:t>
        <a:bodyPr/>
        <a:lstStyle/>
        <a:p>
          <a:endParaRPr lang="en-US"/>
        </a:p>
      </dgm:t>
    </dgm:pt>
    <dgm:pt modelId="{1DBB2186-884C-4A42-808D-FDF7B3EBFDFA}">
      <dgm:prSet/>
      <dgm:spPr/>
      <dgm:t>
        <a:bodyPr/>
        <a:lstStyle/>
        <a:p>
          <a:r>
            <a:rPr lang="en-US"/>
            <a:t>Medical malpractice</a:t>
          </a:r>
        </a:p>
      </dgm:t>
    </dgm:pt>
    <dgm:pt modelId="{0DCFF465-629E-4710-855E-DDA8EC21DB9A}" type="parTrans" cxnId="{D15ABA13-7B52-4B35-9224-89A070DC698F}">
      <dgm:prSet/>
      <dgm:spPr/>
      <dgm:t>
        <a:bodyPr/>
        <a:lstStyle/>
        <a:p>
          <a:endParaRPr lang="en-US"/>
        </a:p>
      </dgm:t>
    </dgm:pt>
    <dgm:pt modelId="{03E3BE62-4B17-44DB-BD72-7B1D426AF193}" type="sibTrans" cxnId="{D15ABA13-7B52-4B35-9224-89A070DC698F}">
      <dgm:prSet/>
      <dgm:spPr/>
      <dgm:t>
        <a:bodyPr/>
        <a:lstStyle/>
        <a:p>
          <a:endParaRPr lang="en-US"/>
        </a:p>
      </dgm:t>
    </dgm:pt>
    <dgm:pt modelId="{7FFAD170-E197-40D7-B094-A53632D3F3B5}">
      <dgm:prSet/>
      <dgm:spPr/>
      <dgm:t>
        <a:bodyPr/>
        <a:lstStyle/>
        <a:p>
          <a:r>
            <a:rPr lang="en-US" dirty="0"/>
            <a:t>Libel</a:t>
          </a:r>
        </a:p>
      </dgm:t>
    </dgm:pt>
    <dgm:pt modelId="{B62AE7E0-C55B-4CB2-99DB-D2DEB05C7522}" type="parTrans" cxnId="{3BBB1AD4-2142-4A60-9BB5-42EC369CD2E1}">
      <dgm:prSet/>
      <dgm:spPr/>
      <dgm:t>
        <a:bodyPr/>
        <a:lstStyle/>
        <a:p>
          <a:endParaRPr lang="en-US"/>
        </a:p>
      </dgm:t>
    </dgm:pt>
    <dgm:pt modelId="{79B906AA-2A79-4F77-A6DC-ABFA273B87BB}" type="sibTrans" cxnId="{3BBB1AD4-2142-4A60-9BB5-42EC369CD2E1}">
      <dgm:prSet/>
      <dgm:spPr/>
      <dgm:t>
        <a:bodyPr/>
        <a:lstStyle/>
        <a:p>
          <a:endParaRPr lang="en-US"/>
        </a:p>
      </dgm:t>
    </dgm:pt>
    <dgm:pt modelId="{78FC6DE1-2B0B-409A-8A48-8EB6A3079C77}">
      <dgm:prSet/>
      <dgm:spPr/>
      <dgm:t>
        <a:bodyPr/>
        <a:lstStyle/>
        <a:p>
          <a:r>
            <a:rPr lang="en-US" dirty="0"/>
            <a:t>Insurance, financial and bank contracts</a:t>
          </a:r>
        </a:p>
      </dgm:t>
    </dgm:pt>
    <dgm:pt modelId="{BE4C1DEB-C0FD-4992-B38E-7D97771FA837}" type="parTrans" cxnId="{E7B1E836-2CB0-4DBD-83D9-9DCEA482B612}">
      <dgm:prSet/>
      <dgm:spPr/>
      <dgm:t>
        <a:bodyPr/>
        <a:lstStyle/>
        <a:p>
          <a:endParaRPr lang="en-US"/>
        </a:p>
      </dgm:t>
    </dgm:pt>
    <dgm:pt modelId="{EEBCF4E9-B5F2-417E-9C07-72D50A4B8500}" type="sibTrans" cxnId="{E7B1E836-2CB0-4DBD-83D9-9DCEA482B612}">
      <dgm:prSet/>
      <dgm:spPr/>
      <dgm:t>
        <a:bodyPr/>
        <a:lstStyle/>
        <a:p>
          <a:endParaRPr lang="en-US"/>
        </a:p>
      </dgm:t>
    </dgm:pt>
    <dgm:pt modelId="{D7F9BFF3-2241-4FFB-86C4-75A22DC2A7DE}">
      <dgm:prSet/>
      <dgm:spPr/>
      <dgm:t>
        <a:bodyPr/>
        <a:lstStyle/>
        <a:p>
          <a:endParaRPr lang="en-US" dirty="0"/>
        </a:p>
      </dgm:t>
    </dgm:pt>
    <dgm:pt modelId="{73830CFD-6B9E-47C2-AC04-D67FE4B61026}" type="parTrans" cxnId="{0463C471-8A2C-40D5-A0CA-ED0EEB5FE731}">
      <dgm:prSet/>
      <dgm:spPr/>
      <dgm:t>
        <a:bodyPr/>
        <a:lstStyle/>
        <a:p>
          <a:endParaRPr lang="en-US"/>
        </a:p>
      </dgm:t>
    </dgm:pt>
    <dgm:pt modelId="{6E62ED27-9055-456A-8785-5E87E2161209}" type="sibTrans" cxnId="{0463C471-8A2C-40D5-A0CA-ED0EEB5FE731}">
      <dgm:prSet/>
      <dgm:spPr/>
      <dgm:t>
        <a:bodyPr/>
        <a:lstStyle/>
        <a:p>
          <a:endParaRPr lang="en-US"/>
        </a:p>
      </dgm:t>
    </dgm:pt>
    <dgm:pt modelId="{45F2E5EF-6E60-49FB-BF7A-9158CB5EE577}">
      <dgm:prSet/>
      <dgm:spPr/>
      <dgm:t>
        <a:bodyPr/>
        <a:lstStyle/>
        <a:p>
          <a:endParaRPr lang="it-IT"/>
        </a:p>
      </dgm:t>
    </dgm:pt>
    <dgm:pt modelId="{2087BFCA-7348-4728-8ED8-E9472A2ABA4B}" type="parTrans" cxnId="{061DA401-531E-40F3-A568-019AD44599E9}">
      <dgm:prSet/>
      <dgm:spPr/>
      <dgm:t>
        <a:bodyPr/>
        <a:lstStyle/>
        <a:p>
          <a:endParaRPr lang="it-IT"/>
        </a:p>
      </dgm:t>
    </dgm:pt>
    <dgm:pt modelId="{6373F8AF-0C60-4F8A-A6E2-1D251DD78C1E}" type="sibTrans" cxnId="{061DA401-531E-40F3-A568-019AD44599E9}">
      <dgm:prSet/>
      <dgm:spPr/>
      <dgm:t>
        <a:bodyPr/>
        <a:lstStyle/>
        <a:p>
          <a:endParaRPr lang="it-IT"/>
        </a:p>
      </dgm:t>
    </dgm:pt>
    <dgm:pt modelId="{E4C41618-010F-42CC-92A8-2FBC26E623D5}" type="pres">
      <dgm:prSet presAssocID="{8880B2DB-0D24-41B5-9E9C-1D980E21DCD8}" presName="vert0" presStyleCnt="0">
        <dgm:presLayoutVars>
          <dgm:dir/>
          <dgm:animOne val="branch"/>
          <dgm:animLvl val="lvl"/>
        </dgm:presLayoutVars>
      </dgm:prSet>
      <dgm:spPr/>
    </dgm:pt>
    <dgm:pt modelId="{20F01881-36E5-49E9-8AFD-D6C7FB940F8C}" type="pres">
      <dgm:prSet presAssocID="{78BE830D-F82F-40AD-81A1-4FBD9F7EB69E}" presName="thickLine" presStyleLbl="alignNode1" presStyleIdx="0" presStyleCnt="11"/>
      <dgm:spPr/>
    </dgm:pt>
    <dgm:pt modelId="{91978286-F6B7-4CC7-BD82-6DAF903D6279}" type="pres">
      <dgm:prSet presAssocID="{78BE830D-F82F-40AD-81A1-4FBD9F7EB69E}" presName="horz1" presStyleCnt="0"/>
      <dgm:spPr/>
    </dgm:pt>
    <dgm:pt modelId="{E35308B4-86CA-4C16-A31C-B4A69CEA639E}" type="pres">
      <dgm:prSet presAssocID="{78BE830D-F82F-40AD-81A1-4FBD9F7EB69E}" presName="tx1" presStyleLbl="revTx" presStyleIdx="0" presStyleCnt="11"/>
      <dgm:spPr/>
    </dgm:pt>
    <dgm:pt modelId="{50E85540-FEE2-4B67-BBAD-60E0FE926CBB}" type="pres">
      <dgm:prSet presAssocID="{78BE830D-F82F-40AD-81A1-4FBD9F7EB69E}" presName="vert1" presStyleCnt="0"/>
      <dgm:spPr/>
    </dgm:pt>
    <dgm:pt modelId="{73854ECB-481B-40AA-A483-C26B9BF01E9C}" type="pres">
      <dgm:prSet presAssocID="{674CE4B8-B43B-43AD-87C4-D989272C25DF}" presName="thickLine" presStyleLbl="alignNode1" presStyleIdx="1" presStyleCnt="11"/>
      <dgm:spPr/>
    </dgm:pt>
    <dgm:pt modelId="{7E678C4F-51C5-4F91-B032-B0C4CAABD26D}" type="pres">
      <dgm:prSet presAssocID="{674CE4B8-B43B-43AD-87C4-D989272C25DF}" presName="horz1" presStyleCnt="0"/>
      <dgm:spPr/>
    </dgm:pt>
    <dgm:pt modelId="{BD4794F5-7B68-49F8-AC76-61B8E6A5B6D2}" type="pres">
      <dgm:prSet presAssocID="{674CE4B8-B43B-43AD-87C4-D989272C25DF}" presName="tx1" presStyleLbl="revTx" presStyleIdx="1" presStyleCnt="11"/>
      <dgm:spPr/>
    </dgm:pt>
    <dgm:pt modelId="{D9986C5C-43E9-480B-95CD-CBFEA2D69534}" type="pres">
      <dgm:prSet presAssocID="{674CE4B8-B43B-43AD-87C4-D989272C25DF}" presName="vert1" presStyleCnt="0"/>
      <dgm:spPr/>
    </dgm:pt>
    <dgm:pt modelId="{DE10B800-A469-4C56-B9DD-70DCFD120745}" type="pres">
      <dgm:prSet presAssocID="{8A128F19-1E30-4933-86B7-6CD752FC4888}" presName="thickLine" presStyleLbl="alignNode1" presStyleIdx="2" presStyleCnt="11"/>
      <dgm:spPr/>
    </dgm:pt>
    <dgm:pt modelId="{0BAFFD26-4E41-407F-AB3B-6157012B3706}" type="pres">
      <dgm:prSet presAssocID="{8A128F19-1E30-4933-86B7-6CD752FC4888}" presName="horz1" presStyleCnt="0"/>
      <dgm:spPr/>
    </dgm:pt>
    <dgm:pt modelId="{B98D4A2F-04BB-4074-B3D4-2EBB62A71C10}" type="pres">
      <dgm:prSet presAssocID="{8A128F19-1E30-4933-86B7-6CD752FC4888}" presName="tx1" presStyleLbl="revTx" presStyleIdx="2" presStyleCnt="11"/>
      <dgm:spPr/>
    </dgm:pt>
    <dgm:pt modelId="{23003A79-45D2-437C-A698-763E8746B8A7}" type="pres">
      <dgm:prSet presAssocID="{8A128F19-1E30-4933-86B7-6CD752FC4888}" presName="vert1" presStyleCnt="0"/>
      <dgm:spPr/>
    </dgm:pt>
    <dgm:pt modelId="{0A3C0671-F2F5-4A05-8429-ABF6DA16082D}" type="pres">
      <dgm:prSet presAssocID="{7894A6F3-4F35-4EA5-ACC8-6A5AF707F4D5}" presName="thickLine" presStyleLbl="alignNode1" presStyleIdx="3" presStyleCnt="11"/>
      <dgm:spPr/>
    </dgm:pt>
    <dgm:pt modelId="{73A4570B-31C1-4C22-8B75-6AF1535B4A05}" type="pres">
      <dgm:prSet presAssocID="{7894A6F3-4F35-4EA5-ACC8-6A5AF707F4D5}" presName="horz1" presStyleCnt="0"/>
      <dgm:spPr/>
    </dgm:pt>
    <dgm:pt modelId="{5B8A831A-A5F3-49E9-8432-74E6A7840ED2}" type="pres">
      <dgm:prSet presAssocID="{7894A6F3-4F35-4EA5-ACC8-6A5AF707F4D5}" presName="tx1" presStyleLbl="revTx" presStyleIdx="3" presStyleCnt="11"/>
      <dgm:spPr/>
    </dgm:pt>
    <dgm:pt modelId="{A1E87F69-5703-4DD5-8408-60B4EFB74CE4}" type="pres">
      <dgm:prSet presAssocID="{7894A6F3-4F35-4EA5-ACC8-6A5AF707F4D5}" presName="vert1" presStyleCnt="0"/>
      <dgm:spPr/>
    </dgm:pt>
    <dgm:pt modelId="{B2441E32-B511-42A1-92E6-6FD96DC36E5F}" type="pres">
      <dgm:prSet presAssocID="{D6128CE4-0ADD-4750-98ED-F03AE1DEA4C6}" presName="thickLine" presStyleLbl="alignNode1" presStyleIdx="4" presStyleCnt="11"/>
      <dgm:spPr/>
    </dgm:pt>
    <dgm:pt modelId="{D729B79F-DBD2-449C-99F0-877A5129286D}" type="pres">
      <dgm:prSet presAssocID="{D6128CE4-0ADD-4750-98ED-F03AE1DEA4C6}" presName="horz1" presStyleCnt="0"/>
      <dgm:spPr/>
    </dgm:pt>
    <dgm:pt modelId="{47DEFAB9-3C61-407F-9CE7-512D3A342578}" type="pres">
      <dgm:prSet presAssocID="{D6128CE4-0ADD-4750-98ED-F03AE1DEA4C6}" presName="tx1" presStyleLbl="revTx" presStyleIdx="4" presStyleCnt="11"/>
      <dgm:spPr/>
    </dgm:pt>
    <dgm:pt modelId="{1F5FDF11-961A-4E3B-A0B6-F83F76B9077D}" type="pres">
      <dgm:prSet presAssocID="{D6128CE4-0ADD-4750-98ED-F03AE1DEA4C6}" presName="vert1" presStyleCnt="0"/>
      <dgm:spPr/>
    </dgm:pt>
    <dgm:pt modelId="{A4F572C7-C4B3-4A79-8E68-3CC891AD1241}" type="pres">
      <dgm:prSet presAssocID="{E5F2B21D-11EC-40CD-8A50-E6C1D92E3D40}" presName="thickLine" presStyleLbl="alignNode1" presStyleIdx="5" presStyleCnt="11"/>
      <dgm:spPr/>
    </dgm:pt>
    <dgm:pt modelId="{49D6B043-4162-42C3-B77D-8003048DB444}" type="pres">
      <dgm:prSet presAssocID="{E5F2B21D-11EC-40CD-8A50-E6C1D92E3D40}" presName="horz1" presStyleCnt="0"/>
      <dgm:spPr/>
    </dgm:pt>
    <dgm:pt modelId="{F44CC729-EEE3-4E97-9FD2-F84336C20B15}" type="pres">
      <dgm:prSet presAssocID="{E5F2B21D-11EC-40CD-8A50-E6C1D92E3D40}" presName="tx1" presStyleLbl="revTx" presStyleIdx="5" presStyleCnt="11"/>
      <dgm:spPr/>
    </dgm:pt>
    <dgm:pt modelId="{C8C3B1D5-A5E5-4254-A52C-541EBFEE4D07}" type="pres">
      <dgm:prSet presAssocID="{E5F2B21D-11EC-40CD-8A50-E6C1D92E3D40}" presName="vert1" presStyleCnt="0"/>
      <dgm:spPr/>
    </dgm:pt>
    <dgm:pt modelId="{43B3133B-FE63-4706-9AC6-22AD54F70FA2}" type="pres">
      <dgm:prSet presAssocID="{1DBB2186-884C-4A42-808D-FDF7B3EBFDFA}" presName="thickLine" presStyleLbl="alignNode1" presStyleIdx="6" presStyleCnt="11"/>
      <dgm:spPr/>
    </dgm:pt>
    <dgm:pt modelId="{D3778BF3-146D-4A53-B2ED-04237AFD08EE}" type="pres">
      <dgm:prSet presAssocID="{1DBB2186-884C-4A42-808D-FDF7B3EBFDFA}" presName="horz1" presStyleCnt="0"/>
      <dgm:spPr/>
    </dgm:pt>
    <dgm:pt modelId="{9A1DEB6D-FA72-4295-AB6F-115682874488}" type="pres">
      <dgm:prSet presAssocID="{1DBB2186-884C-4A42-808D-FDF7B3EBFDFA}" presName="tx1" presStyleLbl="revTx" presStyleIdx="6" presStyleCnt="11"/>
      <dgm:spPr/>
    </dgm:pt>
    <dgm:pt modelId="{16441105-B1B3-4D65-A5B2-19681F4470BB}" type="pres">
      <dgm:prSet presAssocID="{1DBB2186-884C-4A42-808D-FDF7B3EBFDFA}" presName="vert1" presStyleCnt="0"/>
      <dgm:spPr/>
    </dgm:pt>
    <dgm:pt modelId="{C1D4036E-50A5-45ED-89CA-FFA54F9DD938}" type="pres">
      <dgm:prSet presAssocID="{7FFAD170-E197-40D7-B094-A53632D3F3B5}" presName="thickLine" presStyleLbl="alignNode1" presStyleIdx="7" presStyleCnt="11"/>
      <dgm:spPr/>
    </dgm:pt>
    <dgm:pt modelId="{DDC30AE9-F208-4F2D-8F61-37F50CBF44BC}" type="pres">
      <dgm:prSet presAssocID="{7FFAD170-E197-40D7-B094-A53632D3F3B5}" presName="horz1" presStyleCnt="0"/>
      <dgm:spPr/>
    </dgm:pt>
    <dgm:pt modelId="{6AE0F3DA-998C-470F-A552-F2E8101B0663}" type="pres">
      <dgm:prSet presAssocID="{7FFAD170-E197-40D7-B094-A53632D3F3B5}" presName="tx1" presStyleLbl="revTx" presStyleIdx="7" presStyleCnt="11"/>
      <dgm:spPr/>
    </dgm:pt>
    <dgm:pt modelId="{77E84810-956F-4005-B3AF-D7D760C878EB}" type="pres">
      <dgm:prSet presAssocID="{7FFAD170-E197-40D7-B094-A53632D3F3B5}" presName="vert1" presStyleCnt="0"/>
      <dgm:spPr/>
    </dgm:pt>
    <dgm:pt modelId="{9EB22AB0-ADFF-479B-90D7-A23B1044A2AF}" type="pres">
      <dgm:prSet presAssocID="{78FC6DE1-2B0B-409A-8A48-8EB6A3079C77}" presName="thickLine" presStyleLbl="alignNode1" presStyleIdx="8" presStyleCnt="11"/>
      <dgm:spPr/>
    </dgm:pt>
    <dgm:pt modelId="{BDD5A480-641B-4A3A-95E3-BD5EA5B3FEE9}" type="pres">
      <dgm:prSet presAssocID="{78FC6DE1-2B0B-409A-8A48-8EB6A3079C77}" presName="horz1" presStyleCnt="0"/>
      <dgm:spPr/>
    </dgm:pt>
    <dgm:pt modelId="{B27C79CA-40F7-4EA7-A9A3-2A808447880A}" type="pres">
      <dgm:prSet presAssocID="{78FC6DE1-2B0B-409A-8A48-8EB6A3079C77}" presName="tx1" presStyleLbl="revTx" presStyleIdx="8" presStyleCnt="11"/>
      <dgm:spPr/>
    </dgm:pt>
    <dgm:pt modelId="{C10A9F16-D050-4CD3-8C9F-1F3E57BCD2A2}" type="pres">
      <dgm:prSet presAssocID="{78FC6DE1-2B0B-409A-8A48-8EB6A3079C77}" presName="vert1" presStyleCnt="0"/>
      <dgm:spPr/>
    </dgm:pt>
    <dgm:pt modelId="{4709E695-9B4D-4655-BCF8-274DAD6922FE}" type="pres">
      <dgm:prSet presAssocID="{D7F9BFF3-2241-4FFB-86C4-75A22DC2A7DE}" presName="thickLine" presStyleLbl="alignNode1" presStyleIdx="9" presStyleCnt="11"/>
      <dgm:spPr/>
    </dgm:pt>
    <dgm:pt modelId="{CB7AA926-CF78-4D1F-B8D5-0DB8653267A7}" type="pres">
      <dgm:prSet presAssocID="{D7F9BFF3-2241-4FFB-86C4-75A22DC2A7DE}" presName="horz1" presStyleCnt="0"/>
      <dgm:spPr/>
    </dgm:pt>
    <dgm:pt modelId="{B56B2532-175C-4FFA-8678-CDE1C12DAC16}" type="pres">
      <dgm:prSet presAssocID="{D7F9BFF3-2241-4FFB-86C4-75A22DC2A7DE}" presName="tx1" presStyleLbl="revTx" presStyleIdx="9" presStyleCnt="11"/>
      <dgm:spPr/>
    </dgm:pt>
    <dgm:pt modelId="{50F8FBD7-9E7B-427D-AA69-AAA250A954F9}" type="pres">
      <dgm:prSet presAssocID="{D7F9BFF3-2241-4FFB-86C4-75A22DC2A7DE}" presName="vert1" presStyleCnt="0"/>
      <dgm:spPr/>
    </dgm:pt>
    <dgm:pt modelId="{C645CA68-140D-4C9F-A77A-E4DACBE6EBCC}" type="pres">
      <dgm:prSet presAssocID="{45F2E5EF-6E60-49FB-BF7A-9158CB5EE577}" presName="thickLine" presStyleLbl="alignNode1" presStyleIdx="10" presStyleCnt="11"/>
      <dgm:spPr/>
    </dgm:pt>
    <dgm:pt modelId="{F3ED565F-C325-4FD3-A4DF-531F51C56EC6}" type="pres">
      <dgm:prSet presAssocID="{45F2E5EF-6E60-49FB-BF7A-9158CB5EE577}" presName="horz1" presStyleCnt="0"/>
      <dgm:spPr/>
    </dgm:pt>
    <dgm:pt modelId="{9D204552-4595-44BA-A39F-A9FB0A247C3E}" type="pres">
      <dgm:prSet presAssocID="{45F2E5EF-6E60-49FB-BF7A-9158CB5EE577}" presName="tx1" presStyleLbl="revTx" presStyleIdx="10" presStyleCnt="11"/>
      <dgm:spPr/>
    </dgm:pt>
    <dgm:pt modelId="{258DA93C-663E-4622-BDFD-BDDED55940CD}" type="pres">
      <dgm:prSet presAssocID="{45F2E5EF-6E60-49FB-BF7A-9158CB5EE577}" presName="vert1" presStyleCnt="0"/>
      <dgm:spPr/>
    </dgm:pt>
  </dgm:ptLst>
  <dgm:cxnLst>
    <dgm:cxn modelId="{061DA401-531E-40F3-A568-019AD44599E9}" srcId="{8880B2DB-0D24-41B5-9E9C-1D980E21DCD8}" destId="{45F2E5EF-6E60-49FB-BF7A-9158CB5EE577}" srcOrd="10" destOrd="0" parTransId="{2087BFCA-7348-4728-8ED8-E9472A2ABA4B}" sibTransId="{6373F8AF-0C60-4F8A-A6E2-1D251DD78C1E}"/>
    <dgm:cxn modelId="{4455C305-ACF3-4A38-9934-32262E4DD25B}" type="presOf" srcId="{8A128F19-1E30-4933-86B7-6CD752FC4888}" destId="{B98D4A2F-04BB-4074-B3D4-2EBB62A71C10}" srcOrd="0" destOrd="0" presId="urn:microsoft.com/office/officeart/2008/layout/LinedList"/>
    <dgm:cxn modelId="{98F27A11-6615-4E2A-B0BA-BCE4F7F43034}" type="presOf" srcId="{1DBB2186-884C-4A42-808D-FDF7B3EBFDFA}" destId="{9A1DEB6D-FA72-4295-AB6F-115682874488}" srcOrd="0" destOrd="0" presId="urn:microsoft.com/office/officeart/2008/layout/LinedList"/>
    <dgm:cxn modelId="{3B43A311-2B34-4FA9-B837-A727346AA70F}" type="presOf" srcId="{8880B2DB-0D24-41B5-9E9C-1D980E21DCD8}" destId="{E4C41618-010F-42CC-92A8-2FBC26E623D5}" srcOrd="0" destOrd="0" presId="urn:microsoft.com/office/officeart/2008/layout/LinedList"/>
    <dgm:cxn modelId="{D15ABA13-7B52-4B35-9224-89A070DC698F}" srcId="{8880B2DB-0D24-41B5-9E9C-1D980E21DCD8}" destId="{1DBB2186-884C-4A42-808D-FDF7B3EBFDFA}" srcOrd="6" destOrd="0" parTransId="{0DCFF465-629E-4710-855E-DDA8EC21DB9A}" sibTransId="{03E3BE62-4B17-44DB-BD72-7B1D426AF193}"/>
    <dgm:cxn modelId="{13EECB1F-2450-452D-BA58-B324C262824F}" type="presOf" srcId="{674CE4B8-B43B-43AD-87C4-D989272C25DF}" destId="{BD4794F5-7B68-49F8-AC76-61B8E6A5B6D2}" srcOrd="0" destOrd="0" presId="urn:microsoft.com/office/officeart/2008/layout/LinedList"/>
    <dgm:cxn modelId="{FACB442A-40B1-46A1-A6DA-932BBA4C591D}" srcId="{8880B2DB-0D24-41B5-9E9C-1D980E21DCD8}" destId="{674CE4B8-B43B-43AD-87C4-D989272C25DF}" srcOrd="1" destOrd="0" parTransId="{973DF673-7A5E-4CDB-B7E0-FD76A88123C3}" sibTransId="{84D7C4C1-D50B-4359-93F9-6FB3A07C32A6}"/>
    <dgm:cxn modelId="{E7B1E836-2CB0-4DBD-83D9-9DCEA482B612}" srcId="{8880B2DB-0D24-41B5-9E9C-1D980E21DCD8}" destId="{78FC6DE1-2B0B-409A-8A48-8EB6A3079C77}" srcOrd="8" destOrd="0" parTransId="{BE4C1DEB-C0FD-4992-B38E-7D97771FA837}" sibTransId="{EEBCF4E9-B5F2-417E-9C07-72D50A4B8500}"/>
    <dgm:cxn modelId="{92E9C33A-B83E-4632-9A13-28AE68B6211F}" type="presOf" srcId="{7894A6F3-4F35-4EA5-ACC8-6A5AF707F4D5}" destId="{5B8A831A-A5F3-49E9-8432-74E6A7840ED2}" srcOrd="0" destOrd="0" presId="urn:microsoft.com/office/officeart/2008/layout/LinedList"/>
    <dgm:cxn modelId="{DF8E4561-803B-40F3-883A-6B0F2C2154D1}" type="presOf" srcId="{D6128CE4-0ADD-4750-98ED-F03AE1DEA4C6}" destId="{47DEFAB9-3C61-407F-9CE7-512D3A342578}" srcOrd="0" destOrd="0" presId="urn:microsoft.com/office/officeart/2008/layout/LinedList"/>
    <dgm:cxn modelId="{FC284447-F94D-4311-85E2-F666C399FCC8}" srcId="{8880B2DB-0D24-41B5-9E9C-1D980E21DCD8}" destId="{8A128F19-1E30-4933-86B7-6CD752FC4888}" srcOrd="2" destOrd="0" parTransId="{191AB6B7-0F6C-4166-89D7-A11E50626298}" sibTransId="{A759A1FB-912E-47E0-8746-86922A63704C}"/>
    <dgm:cxn modelId="{255F2D68-44FE-43C3-9DFC-59F66687612C}" type="presOf" srcId="{D7F9BFF3-2241-4FFB-86C4-75A22DC2A7DE}" destId="{B56B2532-175C-4FFA-8678-CDE1C12DAC16}" srcOrd="0" destOrd="0" presId="urn:microsoft.com/office/officeart/2008/layout/LinedList"/>
    <dgm:cxn modelId="{05618051-08E9-4654-B717-B38F28940249}" type="presOf" srcId="{45F2E5EF-6E60-49FB-BF7A-9158CB5EE577}" destId="{9D204552-4595-44BA-A39F-A9FB0A247C3E}" srcOrd="0" destOrd="0" presId="urn:microsoft.com/office/officeart/2008/layout/LinedList"/>
    <dgm:cxn modelId="{0463C471-8A2C-40D5-A0CA-ED0EEB5FE731}" srcId="{8880B2DB-0D24-41B5-9E9C-1D980E21DCD8}" destId="{D7F9BFF3-2241-4FFB-86C4-75A22DC2A7DE}" srcOrd="9" destOrd="0" parTransId="{73830CFD-6B9E-47C2-AC04-D67FE4B61026}" sibTransId="{6E62ED27-9055-456A-8785-5E87E2161209}"/>
    <dgm:cxn modelId="{12FB377A-8329-41F2-9F78-5846E0FDFE7E}" type="presOf" srcId="{E5F2B21D-11EC-40CD-8A50-E6C1D92E3D40}" destId="{F44CC729-EEE3-4E97-9FD2-F84336C20B15}" srcOrd="0" destOrd="0" presId="urn:microsoft.com/office/officeart/2008/layout/LinedList"/>
    <dgm:cxn modelId="{585FA298-D94E-4BA9-B5D5-4416FDF45946}" srcId="{8880B2DB-0D24-41B5-9E9C-1D980E21DCD8}" destId="{78BE830D-F82F-40AD-81A1-4FBD9F7EB69E}" srcOrd="0" destOrd="0" parTransId="{2B6AC242-7F03-4677-B9F5-0BE0B5E9ABD6}" sibTransId="{3B05CBAA-47FF-40B2-95DF-D850548C2EB4}"/>
    <dgm:cxn modelId="{7445D498-F923-4416-A4B3-4EF13FBF8950}" srcId="{8880B2DB-0D24-41B5-9E9C-1D980E21DCD8}" destId="{E5F2B21D-11EC-40CD-8A50-E6C1D92E3D40}" srcOrd="5" destOrd="0" parTransId="{425F8D3B-1058-4216-B1E5-215B1DFE3F3E}" sibTransId="{788DCA39-4404-4DC5-A5F3-1B671C32A207}"/>
    <dgm:cxn modelId="{E6E199A8-5D86-4D9E-8142-0165B92FFF42}" type="presOf" srcId="{78FC6DE1-2B0B-409A-8A48-8EB6A3079C77}" destId="{B27C79CA-40F7-4EA7-A9A3-2A808447880A}" srcOrd="0" destOrd="0" presId="urn:microsoft.com/office/officeart/2008/layout/LinedList"/>
    <dgm:cxn modelId="{1C4BA0AA-A03D-407A-B59E-A8FF9FBDD53F}" type="presOf" srcId="{78BE830D-F82F-40AD-81A1-4FBD9F7EB69E}" destId="{E35308B4-86CA-4C16-A31C-B4A69CEA639E}" srcOrd="0" destOrd="0" presId="urn:microsoft.com/office/officeart/2008/layout/LinedList"/>
    <dgm:cxn modelId="{3BBB1AD4-2142-4A60-9BB5-42EC369CD2E1}" srcId="{8880B2DB-0D24-41B5-9E9C-1D980E21DCD8}" destId="{7FFAD170-E197-40D7-B094-A53632D3F3B5}" srcOrd="7" destOrd="0" parTransId="{B62AE7E0-C55B-4CB2-99DB-D2DEB05C7522}" sibTransId="{79B906AA-2A79-4F77-A6DC-ABFA273B87BB}"/>
    <dgm:cxn modelId="{AEF88FD5-4BC5-4378-8686-EF271C958BC7}" srcId="{8880B2DB-0D24-41B5-9E9C-1D980E21DCD8}" destId="{7894A6F3-4F35-4EA5-ACC8-6A5AF707F4D5}" srcOrd="3" destOrd="0" parTransId="{D0FB70BC-A604-49F9-9A20-1B2106F54DBC}" sibTransId="{A279A5A8-2F2B-40FD-9E85-B5DD5D0F5C1C}"/>
    <dgm:cxn modelId="{8C07C9D7-048E-42EC-9468-01FE3E75D46A}" type="presOf" srcId="{7FFAD170-E197-40D7-B094-A53632D3F3B5}" destId="{6AE0F3DA-998C-470F-A552-F2E8101B0663}" srcOrd="0" destOrd="0" presId="urn:microsoft.com/office/officeart/2008/layout/LinedList"/>
    <dgm:cxn modelId="{D11007ED-4089-4877-9058-2F25E3C2C969}" srcId="{8880B2DB-0D24-41B5-9E9C-1D980E21DCD8}" destId="{D6128CE4-0ADD-4750-98ED-F03AE1DEA4C6}" srcOrd="4" destOrd="0" parTransId="{050BD649-A4D2-430F-88EE-53B97D52B317}" sibTransId="{CF8BAA57-3C47-43C2-B777-340118AA0059}"/>
    <dgm:cxn modelId="{DC196431-9DBE-437C-AAF5-C29DA77DCF21}" type="presParOf" srcId="{E4C41618-010F-42CC-92A8-2FBC26E623D5}" destId="{20F01881-36E5-49E9-8AFD-D6C7FB940F8C}" srcOrd="0" destOrd="0" presId="urn:microsoft.com/office/officeart/2008/layout/LinedList"/>
    <dgm:cxn modelId="{535707DC-AFF6-4DE6-A6D1-73AA48842D36}" type="presParOf" srcId="{E4C41618-010F-42CC-92A8-2FBC26E623D5}" destId="{91978286-F6B7-4CC7-BD82-6DAF903D6279}" srcOrd="1" destOrd="0" presId="urn:microsoft.com/office/officeart/2008/layout/LinedList"/>
    <dgm:cxn modelId="{FD4D00E9-877D-4E2F-ACC9-5FAC9B79EA3C}" type="presParOf" srcId="{91978286-F6B7-4CC7-BD82-6DAF903D6279}" destId="{E35308B4-86CA-4C16-A31C-B4A69CEA639E}" srcOrd="0" destOrd="0" presId="urn:microsoft.com/office/officeart/2008/layout/LinedList"/>
    <dgm:cxn modelId="{A2569968-0260-4814-8FCD-D9059A0B0472}" type="presParOf" srcId="{91978286-F6B7-4CC7-BD82-6DAF903D6279}" destId="{50E85540-FEE2-4B67-BBAD-60E0FE926CBB}" srcOrd="1" destOrd="0" presId="urn:microsoft.com/office/officeart/2008/layout/LinedList"/>
    <dgm:cxn modelId="{F5315864-D981-4FBE-A8B5-23E9048D0F66}" type="presParOf" srcId="{E4C41618-010F-42CC-92A8-2FBC26E623D5}" destId="{73854ECB-481B-40AA-A483-C26B9BF01E9C}" srcOrd="2" destOrd="0" presId="urn:microsoft.com/office/officeart/2008/layout/LinedList"/>
    <dgm:cxn modelId="{34C69F36-F9D9-4282-BBF8-5880AAD123BF}" type="presParOf" srcId="{E4C41618-010F-42CC-92A8-2FBC26E623D5}" destId="{7E678C4F-51C5-4F91-B032-B0C4CAABD26D}" srcOrd="3" destOrd="0" presId="urn:microsoft.com/office/officeart/2008/layout/LinedList"/>
    <dgm:cxn modelId="{AFCCC1F7-EA69-4B75-96FE-83C0C37ED887}" type="presParOf" srcId="{7E678C4F-51C5-4F91-B032-B0C4CAABD26D}" destId="{BD4794F5-7B68-49F8-AC76-61B8E6A5B6D2}" srcOrd="0" destOrd="0" presId="urn:microsoft.com/office/officeart/2008/layout/LinedList"/>
    <dgm:cxn modelId="{6E2C3103-A95F-475E-96D1-90303286CDFB}" type="presParOf" srcId="{7E678C4F-51C5-4F91-B032-B0C4CAABD26D}" destId="{D9986C5C-43E9-480B-95CD-CBFEA2D69534}" srcOrd="1" destOrd="0" presId="urn:microsoft.com/office/officeart/2008/layout/LinedList"/>
    <dgm:cxn modelId="{2C1B023F-3391-41EB-8A99-D2980D4B65AA}" type="presParOf" srcId="{E4C41618-010F-42CC-92A8-2FBC26E623D5}" destId="{DE10B800-A469-4C56-B9DD-70DCFD120745}" srcOrd="4" destOrd="0" presId="urn:microsoft.com/office/officeart/2008/layout/LinedList"/>
    <dgm:cxn modelId="{F2E80A54-7A61-4330-87D0-E6035AE71350}" type="presParOf" srcId="{E4C41618-010F-42CC-92A8-2FBC26E623D5}" destId="{0BAFFD26-4E41-407F-AB3B-6157012B3706}" srcOrd="5" destOrd="0" presId="urn:microsoft.com/office/officeart/2008/layout/LinedList"/>
    <dgm:cxn modelId="{A73BA30E-0B98-4540-9506-E3D78498F7DB}" type="presParOf" srcId="{0BAFFD26-4E41-407F-AB3B-6157012B3706}" destId="{B98D4A2F-04BB-4074-B3D4-2EBB62A71C10}" srcOrd="0" destOrd="0" presId="urn:microsoft.com/office/officeart/2008/layout/LinedList"/>
    <dgm:cxn modelId="{C2D62674-3DB2-4AF9-B8D5-D0EA226AF364}" type="presParOf" srcId="{0BAFFD26-4E41-407F-AB3B-6157012B3706}" destId="{23003A79-45D2-437C-A698-763E8746B8A7}" srcOrd="1" destOrd="0" presId="urn:microsoft.com/office/officeart/2008/layout/LinedList"/>
    <dgm:cxn modelId="{D8A545F6-C927-4755-AF4A-FDF018223E02}" type="presParOf" srcId="{E4C41618-010F-42CC-92A8-2FBC26E623D5}" destId="{0A3C0671-F2F5-4A05-8429-ABF6DA16082D}" srcOrd="6" destOrd="0" presId="urn:microsoft.com/office/officeart/2008/layout/LinedList"/>
    <dgm:cxn modelId="{92421F11-1EF4-4C65-AF10-73603C71D75D}" type="presParOf" srcId="{E4C41618-010F-42CC-92A8-2FBC26E623D5}" destId="{73A4570B-31C1-4C22-8B75-6AF1535B4A05}" srcOrd="7" destOrd="0" presId="urn:microsoft.com/office/officeart/2008/layout/LinedList"/>
    <dgm:cxn modelId="{F3DDD6C8-2DC4-4FA2-BD45-BBF44EF089CC}" type="presParOf" srcId="{73A4570B-31C1-4C22-8B75-6AF1535B4A05}" destId="{5B8A831A-A5F3-49E9-8432-74E6A7840ED2}" srcOrd="0" destOrd="0" presId="urn:microsoft.com/office/officeart/2008/layout/LinedList"/>
    <dgm:cxn modelId="{E16A4F2E-721E-40E0-B51A-FC56A60DEDFB}" type="presParOf" srcId="{73A4570B-31C1-4C22-8B75-6AF1535B4A05}" destId="{A1E87F69-5703-4DD5-8408-60B4EFB74CE4}" srcOrd="1" destOrd="0" presId="urn:microsoft.com/office/officeart/2008/layout/LinedList"/>
    <dgm:cxn modelId="{04BC1DA1-AE36-49BE-94E3-C6FE7B4D852B}" type="presParOf" srcId="{E4C41618-010F-42CC-92A8-2FBC26E623D5}" destId="{B2441E32-B511-42A1-92E6-6FD96DC36E5F}" srcOrd="8" destOrd="0" presId="urn:microsoft.com/office/officeart/2008/layout/LinedList"/>
    <dgm:cxn modelId="{8C9E6D09-253B-4764-B4C4-224B142A0E91}" type="presParOf" srcId="{E4C41618-010F-42CC-92A8-2FBC26E623D5}" destId="{D729B79F-DBD2-449C-99F0-877A5129286D}" srcOrd="9" destOrd="0" presId="urn:microsoft.com/office/officeart/2008/layout/LinedList"/>
    <dgm:cxn modelId="{D6696728-C207-4572-A8D6-B65C4F909DD5}" type="presParOf" srcId="{D729B79F-DBD2-449C-99F0-877A5129286D}" destId="{47DEFAB9-3C61-407F-9CE7-512D3A342578}" srcOrd="0" destOrd="0" presId="urn:microsoft.com/office/officeart/2008/layout/LinedList"/>
    <dgm:cxn modelId="{F6857F09-F3E0-4810-82A5-6945210942DC}" type="presParOf" srcId="{D729B79F-DBD2-449C-99F0-877A5129286D}" destId="{1F5FDF11-961A-4E3B-A0B6-F83F76B9077D}" srcOrd="1" destOrd="0" presId="urn:microsoft.com/office/officeart/2008/layout/LinedList"/>
    <dgm:cxn modelId="{4428E2D4-A333-4920-8304-D8AE2B4B541D}" type="presParOf" srcId="{E4C41618-010F-42CC-92A8-2FBC26E623D5}" destId="{A4F572C7-C4B3-4A79-8E68-3CC891AD1241}" srcOrd="10" destOrd="0" presId="urn:microsoft.com/office/officeart/2008/layout/LinedList"/>
    <dgm:cxn modelId="{6C15C7CA-B7D5-40D9-AD90-AB33569DA6E9}" type="presParOf" srcId="{E4C41618-010F-42CC-92A8-2FBC26E623D5}" destId="{49D6B043-4162-42C3-B77D-8003048DB444}" srcOrd="11" destOrd="0" presId="urn:microsoft.com/office/officeart/2008/layout/LinedList"/>
    <dgm:cxn modelId="{07E998F7-F1DE-43BB-87D9-336CA161CE1D}" type="presParOf" srcId="{49D6B043-4162-42C3-B77D-8003048DB444}" destId="{F44CC729-EEE3-4E97-9FD2-F84336C20B15}" srcOrd="0" destOrd="0" presId="urn:microsoft.com/office/officeart/2008/layout/LinedList"/>
    <dgm:cxn modelId="{04DAA58A-709E-461D-AC73-18AEBD95243A}" type="presParOf" srcId="{49D6B043-4162-42C3-B77D-8003048DB444}" destId="{C8C3B1D5-A5E5-4254-A52C-541EBFEE4D07}" srcOrd="1" destOrd="0" presId="urn:microsoft.com/office/officeart/2008/layout/LinedList"/>
    <dgm:cxn modelId="{434ACB6A-F297-493E-B9A5-2D732764D45D}" type="presParOf" srcId="{E4C41618-010F-42CC-92A8-2FBC26E623D5}" destId="{43B3133B-FE63-4706-9AC6-22AD54F70FA2}" srcOrd="12" destOrd="0" presId="urn:microsoft.com/office/officeart/2008/layout/LinedList"/>
    <dgm:cxn modelId="{CBF5E315-CF96-4B46-87C3-37AC34EF5286}" type="presParOf" srcId="{E4C41618-010F-42CC-92A8-2FBC26E623D5}" destId="{D3778BF3-146D-4A53-B2ED-04237AFD08EE}" srcOrd="13" destOrd="0" presId="urn:microsoft.com/office/officeart/2008/layout/LinedList"/>
    <dgm:cxn modelId="{D6B512B2-937C-46AD-827F-4A032C2A2F22}" type="presParOf" srcId="{D3778BF3-146D-4A53-B2ED-04237AFD08EE}" destId="{9A1DEB6D-FA72-4295-AB6F-115682874488}" srcOrd="0" destOrd="0" presId="urn:microsoft.com/office/officeart/2008/layout/LinedList"/>
    <dgm:cxn modelId="{E2729708-3A89-412C-90BE-5A5AD7494424}" type="presParOf" srcId="{D3778BF3-146D-4A53-B2ED-04237AFD08EE}" destId="{16441105-B1B3-4D65-A5B2-19681F4470BB}" srcOrd="1" destOrd="0" presId="urn:microsoft.com/office/officeart/2008/layout/LinedList"/>
    <dgm:cxn modelId="{D250B919-52CD-4371-9187-2DBF7BC13407}" type="presParOf" srcId="{E4C41618-010F-42CC-92A8-2FBC26E623D5}" destId="{C1D4036E-50A5-45ED-89CA-FFA54F9DD938}" srcOrd="14" destOrd="0" presId="urn:microsoft.com/office/officeart/2008/layout/LinedList"/>
    <dgm:cxn modelId="{7C72CEE1-04D7-4599-B1E9-946D0C83A23C}" type="presParOf" srcId="{E4C41618-010F-42CC-92A8-2FBC26E623D5}" destId="{DDC30AE9-F208-4F2D-8F61-37F50CBF44BC}" srcOrd="15" destOrd="0" presId="urn:microsoft.com/office/officeart/2008/layout/LinedList"/>
    <dgm:cxn modelId="{F2898ECD-764C-45B3-A7AD-AF5A5CB6F1CE}" type="presParOf" srcId="{DDC30AE9-F208-4F2D-8F61-37F50CBF44BC}" destId="{6AE0F3DA-998C-470F-A552-F2E8101B0663}" srcOrd="0" destOrd="0" presId="urn:microsoft.com/office/officeart/2008/layout/LinedList"/>
    <dgm:cxn modelId="{80AD0E00-9303-473E-B1CB-577835FF6627}" type="presParOf" srcId="{DDC30AE9-F208-4F2D-8F61-37F50CBF44BC}" destId="{77E84810-956F-4005-B3AF-D7D760C878EB}" srcOrd="1" destOrd="0" presId="urn:microsoft.com/office/officeart/2008/layout/LinedList"/>
    <dgm:cxn modelId="{9ACCC662-3D14-4327-9297-519DFA36997B}" type="presParOf" srcId="{E4C41618-010F-42CC-92A8-2FBC26E623D5}" destId="{9EB22AB0-ADFF-479B-90D7-A23B1044A2AF}" srcOrd="16" destOrd="0" presId="urn:microsoft.com/office/officeart/2008/layout/LinedList"/>
    <dgm:cxn modelId="{B74D78FC-2182-431E-A913-C1954B457A8C}" type="presParOf" srcId="{E4C41618-010F-42CC-92A8-2FBC26E623D5}" destId="{BDD5A480-641B-4A3A-95E3-BD5EA5B3FEE9}" srcOrd="17" destOrd="0" presId="urn:microsoft.com/office/officeart/2008/layout/LinedList"/>
    <dgm:cxn modelId="{63889366-415A-4392-9C16-FD9A4F196A55}" type="presParOf" srcId="{BDD5A480-641B-4A3A-95E3-BD5EA5B3FEE9}" destId="{B27C79CA-40F7-4EA7-A9A3-2A808447880A}" srcOrd="0" destOrd="0" presId="urn:microsoft.com/office/officeart/2008/layout/LinedList"/>
    <dgm:cxn modelId="{744EE223-3EF1-44B7-818C-C85E3762D21F}" type="presParOf" srcId="{BDD5A480-641B-4A3A-95E3-BD5EA5B3FEE9}" destId="{C10A9F16-D050-4CD3-8C9F-1F3E57BCD2A2}" srcOrd="1" destOrd="0" presId="urn:microsoft.com/office/officeart/2008/layout/LinedList"/>
    <dgm:cxn modelId="{3F7F9049-9D25-4DC6-9800-749F524A98F6}" type="presParOf" srcId="{E4C41618-010F-42CC-92A8-2FBC26E623D5}" destId="{4709E695-9B4D-4655-BCF8-274DAD6922FE}" srcOrd="18" destOrd="0" presId="urn:microsoft.com/office/officeart/2008/layout/LinedList"/>
    <dgm:cxn modelId="{981D9B99-C356-4C02-980E-23229702849E}" type="presParOf" srcId="{E4C41618-010F-42CC-92A8-2FBC26E623D5}" destId="{CB7AA926-CF78-4D1F-B8D5-0DB8653267A7}" srcOrd="19" destOrd="0" presId="urn:microsoft.com/office/officeart/2008/layout/LinedList"/>
    <dgm:cxn modelId="{87110641-1398-41A9-AC65-BD8D6166D684}" type="presParOf" srcId="{CB7AA926-CF78-4D1F-B8D5-0DB8653267A7}" destId="{B56B2532-175C-4FFA-8678-CDE1C12DAC16}" srcOrd="0" destOrd="0" presId="urn:microsoft.com/office/officeart/2008/layout/LinedList"/>
    <dgm:cxn modelId="{2171C2B6-93C2-403C-9DAF-5B09A7C0795F}" type="presParOf" srcId="{CB7AA926-CF78-4D1F-B8D5-0DB8653267A7}" destId="{50F8FBD7-9E7B-427D-AA69-AAA250A954F9}" srcOrd="1" destOrd="0" presId="urn:microsoft.com/office/officeart/2008/layout/LinedList"/>
    <dgm:cxn modelId="{9829C147-2138-42C8-8F6D-443D7C611513}" type="presParOf" srcId="{E4C41618-010F-42CC-92A8-2FBC26E623D5}" destId="{C645CA68-140D-4C9F-A77A-E4DACBE6EBCC}" srcOrd="20" destOrd="0" presId="urn:microsoft.com/office/officeart/2008/layout/LinedList"/>
    <dgm:cxn modelId="{67A8E91E-06D9-431A-839F-48277474CBED}" type="presParOf" srcId="{E4C41618-010F-42CC-92A8-2FBC26E623D5}" destId="{F3ED565F-C325-4FD3-A4DF-531F51C56EC6}" srcOrd="21" destOrd="0" presId="urn:microsoft.com/office/officeart/2008/layout/LinedList"/>
    <dgm:cxn modelId="{C225E780-2995-443D-AB47-D303514FF975}" type="presParOf" srcId="{F3ED565F-C325-4FD3-A4DF-531F51C56EC6}" destId="{9D204552-4595-44BA-A39F-A9FB0A247C3E}" srcOrd="0" destOrd="0" presId="urn:microsoft.com/office/officeart/2008/layout/LinedList"/>
    <dgm:cxn modelId="{57AF708C-E26E-4362-BEB0-9BA9916E0438}" type="presParOf" srcId="{F3ED565F-C325-4FD3-A4DF-531F51C56EC6}" destId="{258DA93C-663E-4622-BDFD-BDDED55940C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080D2B3-754D-44EE-B2A0-A3D902359E1A}" type="doc">
      <dgm:prSet loTypeId="urn:microsoft.com/office/officeart/2005/8/layout/process1" loCatId="process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E7F6C2B-0BD5-4495-B78E-3F249EB8F046}">
      <dgm:prSet/>
      <dgm:spPr/>
      <dgm:t>
        <a:bodyPr/>
        <a:lstStyle/>
        <a:p>
          <a:r>
            <a:rPr lang="it-IT" dirty="0"/>
            <a:t>The </a:t>
          </a:r>
          <a:r>
            <a:rPr lang="it-IT" dirty="0" err="1"/>
            <a:t>attempt</a:t>
          </a:r>
          <a:r>
            <a:rPr lang="it-IT" dirty="0"/>
            <a:t> </a:t>
          </a:r>
          <a:r>
            <a:rPr lang="it-IT" dirty="0" err="1"/>
            <a:t>is</a:t>
          </a:r>
          <a:r>
            <a:rPr lang="it-IT" dirty="0"/>
            <a:t> a </a:t>
          </a:r>
          <a:r>
            <a:rPr lang="it-IT" i="1" dirty="0" err="1"/>
            <a:t>condition</a:t>
          </a:r>
          <a:r>
            <a:rPr lang="it-IT" i="1" dirty="0"/>
            <a:t> </a:t>
          </a:r>
          <a:r>
            <a:rPr lang="it-IT" i="1" dirty="0" err="1"/>
            <a:t>precedent</a:t>
          </a:r>
          <a:r>
            <a:rPr lang="it-IT" i="1" dirty="0"/>
            <a:t> </a:t>
          </a:r>
          <a:r>
            <a:rPr lang="it-IT" dirty="0"/>
            <a:t>for </a:t>
          </a:r>
          <a:r>
            <a:rPr lang="it-IT" dirty="0" err="1"/>
            <a:t>judicial</a:t>
          </a:r>
          <a:r>
            <a:rPr lang="it-IT" dirty="0"/>
            <a:t> </a:t>
          </a:r>
          <a:r>
            <a:rPr lang="it-IT" dirty="0" err="1"/>
            <a:t>proceedings</a:t>
          </a:r>
          <a:endParaRPr lang="en-US" dirty="0"/>
        </a:p>
      </dgm:t>
    </dgm:pt>
    <dgm:pt modelId="{4830928D-4DAD-4A0C-B153-7B93D17C36EC}" type="parTrans" cxnId="{3C2D8629-DCDC-4EA5-9780-52E2AC8FD7D1}">
      <dgm:prSet/>
      <dgm:spPr/>
      <dgm:t>
        <a:bodyPr/>
        <a:lstStyle/>
        <a:p>
          <a:endParaRPr lang="en-US"/>
        </a:p>
      </dgm:t>
    </dgm:pt>
    <dgm:pt modelId="{6D2D69CD-2ACA-4A80-80B6-99E0E4311372}" type="sibTrans" cxnId="{3C2D8629-DCDC-4EA5-9780-52E2AC8FD7D1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ECEA354B-5327-48CD-8945-9559AC44E5AE}">
      <dgm:prSet/>
      <dgm:spPr/>
      <dgm:t>
        <a:bodyPr/>
        <a:lstStyle/>
        <a:p>
          <a:r>
            <a:rPr lang="it-IT" dirty="0" err="1"/>
            <a:t>Failure</a:t>
          </a:r>
          <a:r>
            <a:rPr lang="it-IT" dirty="0"/>
            <a:t> to </a:t>
          </a:r>
          <a:r>
            <a:rPr lang="it-IT" dirty="0" err="1"/>
            <a:t>comply</a:t>
          </a:r>
          <a:r>
            <a:rPr lang="it-IT" dirty="0"/>
            <a:t> with the </a:t>
          </a:r>
          <a:r>
            <a:rPr lang="it-IT" dirty="0" err="1"/>
            <a:t>condition</a:t>
          </a:r>
          <a:r>
            <a:rPr lang="it-IT" dirty="0"/>
            <a:t> </a:t>
          </a:r>
          <a:r>
            <a:rPr lang="it-IT" dirty="0" err="1"/>
            <a:t>precedent</a:t>
          </a:r>
          <a:r>
            <a:rPr lang="it-IT" dirty="0"/>
            <a:t> </a:t>
          </a:r>
          <a:r>
            <a:rPr lang="it-IT" dirty="0" err="1"/>
            <a:t>shall</a:t>
          </a:r>
          <a:r>
            <a:rPr lang="it-IT" dirty="0"/>
            <a:t> be </a:t>
          </a:r>
          <a:r>
            <a:rPr lang="it-IT" dirty="0" err="1"/>
            <a:t>raised</a:t>
          </a:r>
          <a:r>
            <a:rPr lang="it-IT" dirty="0"/>
            <a:t> by the </a:t>
          </a:r>
          <a:r>
            <a:rPr lang="it-IT" dirty="0" err="1"/>
            <a:t>defendant</a:t>
          </a:r>
          <a:r>
            <a:rPr lang="it-IT" dirty="0"/>
            <a:t> or </a:t>
          </a:r>
          <a:r>
            <a:rPr lang="it-IT" dirty="0" err="1"/>
            <a:t>remarked</a:t>
          </a:r>
          <a:r>
            <a:rPr lang="it-IT" dirty="0"/>
            <a:t> by the </a:t>
          </a:r>
          <a:r>
            <a:rPr lang="it-IT" dirty="0" err="1"/>
            <a:t>judge</a:t>
          </a:r>
          <a:r>
            <a:rPr lang="it-IT" dirty="0"/>
            <a:t> </a:t>
          </a:r>
          <a:r>
            <a:rPr lang="it-IT" dirty="0" err="1"/>
            <a:t>at</a:t>
          </a:r>
          <a:r>
            <a:rPr lang="it-IT" dirty="0"/>
            <a:t> the first </a:t>
          </a:r>
          <a:r>
            <a:rPr lang="it-IT" dirty="0" err="1"/>
            <a:t>hearing</a:t>
          </a:r>
          <a:endParaRPr lang="en-US" dirty="0"/>
        </a:p>
      </dgm:t>
    </dgm:pt>
    <dgm:pt modelId="{FC375B72-1AB4-4310-BF5B-C2947EE7449B}" type="parTrans" cxnId="{B631D44B-3C3B-44DF-9E27-D0DEB626BF6A}">
      <dgm:prSet/>
      <dgm:spPr/>
      <dgm:t>
        <a:bodyPr/>
        <a:lstStyle/>
        <a:p>
          <a:endParaRPr lang="en-US"/>
        </a:p>
      </dgm:t>
    </dgm:pt>
    <dgm:pt modelId="{0428EA14-995C-4B68-BBA8-AD6C1A08D07D}" type="sibTrans" cxnId="{B631D44B-3C3B-44DF-9E27-D0DEB626BF6A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CEB2DA65-7028-4C4A-903C-5097D80C20A1}">
      <dgm:prSet/>
      <dgm:spPr/>
      <dgm:t>
        <a:bodyPr/>
        <a:lstStyle/>
        <a:p>
          <a:r>
            <a:rPr lang="it-IT" dirty="0" err="1"/>
            <a:t>Where</a:t>
          </a:r>
          <a:r>
            <a:rPr lang="it-IT" dirty="0"/>
            <a:t> the </a:t>
          </a:r>
          <a:r>
            <a:rPr lang="it-IT" dirty="0" err="1"/>
            <a:t>judge</a:t>
          </a:r>
          <a:r>
            <a:rPr lang="it-IT" dirty="0"/>
            <a:t> </a:t>
          </a:r>
          <a:r>
            <a:rPr lang="it-IT" dirty="0" err="1"/>
            <a:t>finds</a:t>
          </a:r>
          <a:r>
            <a:rPr lang="it-IT" dirty="0"/>
            <a:t> </a:t>
          </a:r>
          <a:r>
            <a:rPr lang="it-IT" dirty="0" err="1"/>
            <a:t>that</a:t>
          </a:r>
          <a:r>
            <a:rPr lang="it-IT" dirty="0"/>
            <a:t> </a:t>
          </a:r>
          <a:r>
            <a:rPr lang="it-IT" dirty="0" err="1"/>
            <a:t>mediation</a:t>
          </a:r>
          <a:r>
            <a:rPr lang="it-IT" dirty="0"/>
            <a:t> </a:t>
          </a:r>
          <a:r>
            <a:rPr lang="it-IT" dirty="0" err="1"/>
            <a:t>has</a:t>
          </a:r>
          <a:r>
            <a:rPr lang="it-IT" dirty="0"/>
            <a:t> </a:t>
          </a:r>
          <a:r>
            <a:rPr lang="it-IT" dirty="0" err="1"/>
            <a:t>not</a:t>
          </a:r>
          <a:r>
            <a:rPr lang="it-IT" dirty="0"/>
            <a:t> </a:t>
          </a:r>
          <a:r>
            <a:rPr lang="it-IT" dirty="0" err="1"/>
            <a:t>been</a:t>
          </a:r>
          <a:r>
            <a:rPr lang="it-IT" dirty="0"/>
            <a:t> </a:t>
          </a:r>
          <a:r>
            <a:rPr lang="it-IT" dirty="0" err="1"/>
            <a:t>attempted</a:t>
          </a:r>
          <a:r>
            <a:rPr lang="it-IT" dirty="0"/>
            <a:t>, the court </a:t>
          </a:r>
          <a:r>
            <a:rPr lang="it-IT" dirty="0" err="1"/>
            <a:t>shall</a:t>
          </a:r>
          <a:r>
            <a:rPr lang="it-IT" dirty="0"/>
            <a:t> </a:t>
          </a:r>
          <a:r>
            <a:rPr lang="it-IT" dirty="0" err="1"/>
            <a:t>postpone</a:t>
          </a:r>
          <a:r>
            <a:rPr lang="it-IT" dirty="0"/>
            <a:t> the trial and schedule the </a:t>
          </a:r>
          <a:r>
            <a:rPr lang="it-IT" dirty="0" err="1"/>
            <a:t>next</a:t>
          </a:r>
          <a:r>
            <a:rPr lang="it-IT" dirty="0"/>
            <a:t> </a:t>
          </a:r>
          <a:r>
            <a:rPr lang="it-IT" dirty="0" err="1"/>
            <a:t>hearing</a:t>
          </a:r>
          <a:r>
            <a:rPr lang="it-IT" dirty="0"/>
            <a:t> after </a:t>
          </a:r>
          <a:r>
            <a:rPr lang="it-IT" dirty="0" err="1"/>
            <a:t>three</a:t>
          </a:r>
          <a:r>
            <a:rPr lang="it-IT" dirty="0"/>
            <a:t> </a:t>
          </a:r>
          <a:r>
            <a:rPr lang="it-IT" dirty="0" err="1"/>
            <a:t>months</a:t>
          </a:r>
          <a:r>
            <a:rPr lang="it-IT" dirty="0"/>
            <a:t> so </a:t>
          </a:r>
          <a:r>
            <a:rPr lang="it-IT" dirty="0" err="1"/>
            <a:t>that</a:t>
          </a:r>
          <a:r>
            <a:rPr lang="it-IT" dirty="0"/>
            <a:t> parties </a:t>
          </a:r>
          <a:r>
            <a:rPr lang="it-IT" dirty="0" err="1"/>
            <a:t>may</a:t>
          </a:r>
          <a:r>
            <a:rPr lang="it-IT" dirty="0"/>
            <a:t> </a:t>
          </a:r>
          <a:r>
            <a:rPr lang="it-IT" dirty="0" err="1"/>
            <a:t>duly</a:t>
          </a:r>
          <a:r>
            <a:rPr lang="it-IT" dirty="0"/>
            <a:t> </a:t>
          </a:r>
          <a:r>
            <a:rPr lang="it-IT" dirty="0" err="1"/>
            <a:t>attempt</a:t>
          </a:r>
          <a:r>
            <a:rPr lang="it-IT" dirty="0"/>
            <a:t> </a:t>
          </a:r>
          <a:r>
            <a:rPr lang="it-IT" dirty="0" err="1"/>
            <a:t>mediation</a:t>
          </a:r>
          <a:r>
            <a:rPr lang="it-IT" dirty="0"/>
            <a:t> (</a:t>
          </a:r>
          <a:r>
            <a:rPr lang="it-IT" dirty="0" err="1"/>
            <a:t>otherwise</a:t>
          </a:r>
          <a:r>
            <a:rPr lang="it-IT" dirty="0"/>
            <a:t> the </a:t>
          </a:r>
          <a:r>
            <a:rPr lang="it-IT" dirty="0" err="1"/>
            <a:t>judge</a:t>
          </a:r>
          <a:r>
            <a:rPr lang="it-IT" dirty="0"/>
            <a:t> </a:t>
          </a:r>
          <a:r>
            <a:rPr lang="it-IT" dirty="0" err="1"/>
            <a:t>will</a:t>
          </a:r>
          <a:r>
            <a:rPr lang="it-IT" dirty="0"/>
            <a:t> </a:t>
          </a:r>
          <a:r>
            <a:rPr lang="it-IT" dirty="0" err="1"/>
            <a:t>dismiss</a:t>
          </a:r>
          <a:r>
            <a:rPr lang="it-IT" dirty="0"/>
            <a:t> the case)</a:t>
          </a:r>
          <a:endParaRPr lang="en-US" dirty="0"/>
        </a:p>
      </dgm:t>
    </dgm:pt>
    <dgm:pt modelId="{0DC2CA5B-73BB-41A5-8B36-44EC6E077013}" type="parTrans" cxnId="{0206CC6C-86EC-4B20-B9B2-19E30E1DD060}">
      <dgm:prSet/>
      <dgm:spPr/>
      <dgm:t>
        <a:bodyPr/>
        <a:lstStyle/>
        <a:p>
          <a:endParaRPr lang="en-US"/>
        </a:p>
      </dgm:t>
    </dgm:pt>
    <dgm:pt modelId="{E12E7E85-3E60-47AB-A1FD-7AD61340C14B}" type="sibTrans" cxnId="{0206CC6C-86EC-4B20-B9B2-19E30E1DD060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32738F4B-9A3B-4EC9-9FE6-64F83289FD47}">
      <dgm:prSet/>
      <dgm:spPr/>
      <dgm:t>
        <a:bodyPr/>
        <a:lstStyle/>
        <a:p>
          <a:r>
            <a:rPr lang="it-IT" dirty="0" err="1"/>
            <a:t>If</a:t>
          </a:r>
          <a:r>
            <a:rPr lang="it-IT" dirty="0"/>
            <a:t> parties </a:t>
          </a:r>
          <a:r>
            <a:rPr lang="it-IT" dirty="0" err="1"/>
            <a:t>reach</a:t>
          </a:r>
          <a:r>
            <a:rPr lang="it-IT" dirty="0"/>
            <a:t> an agreement the case </a:t>
          </a:r>
          <a:r>
            <a:rPr lang="it-IT" dirty="0" err="1"/>
            <a:t>will</a:t>
          </a:r>
          <a:r>
            <a:rPr lang="it-IT" dirty="0"/>
            <a:t> be </a:t>
          </a:r>
          <a:r>
            <a:rPr lang="it-IT" dirty="0" err="1"/>
            <a:t>dismissed</a:t>
          </a:r>
          <a:endParaRPr lang="en-US" dirty="0"/>
        </a:p>
      </dgm:t>
    </dgm:pt>
    <dgm:pt modelId="{3BA67360-D3D9-4179-9FED-1D53B89FD608}" type="parTrans" cxnId="{21A68A6F-7DEC-48B6-9CFD-5E60FCC56EA9}">
      <dgm:prSet/>
      <dgm:spPr/>
      <dgm:t>
        <a:bodyPr/>
        <a:lstStyle/>
        <a:p>
          <a:endParaRPr lang="en-US"/>
        </a:p>
      </dgm:t>
    </dgm:pt>
    <dgm:pt modelId="{B87AE839-3723-4680-8C72-0C0D25E095E6}" type="sibTrans" cxnId="{21A68A6F-7DEC-48B6-9CFD-5E60FCC56EA9}">
      <dgm:prSet phldrT="04" phldr="0"/>
      <dgm:spPr/>
      <dgm:t>
        <a:bodyPr/>
        <a:lstStyle/>
        <a:p>
          <a:r>
            <a:rPr lang="en-US" dirty="0"/>
            <a:t>04</a:t>
          </a:r>
        </a:p>
      </dgm:t>
    </dgm:pt>
    <dgm:pt modelId="{57F86757-BDAE-47FC-B4CA-EB01D39897D3}">
      <dgm:prSet/>
      <dgm:spPr/>
      <dgm:t>
        <a:bodyPr/>
        <a:lstStyle/>
        <a:p>
          <a:r>
            <a:rPr lang="it-IT" dirty="0" err="1"/>
            <a:t>Otherwise</a:t>
          </a:r>
          <a:r>
            <a:rPr lang="it-IT" dirty="0"/>
            <a:t> the trial </a:t>
          </a:r>
          <a:r>
            <a:rPr lang="it-IT" dirty="0" err="1"/>
            <a:t>will</a:t>
          </a:r>
          <a:r>
            <a:rPr lang="it-IT" dirty="0"/>
            <a:t> continue </a:t>
          </a:r>
          <a:r>
            <a:rPr lang="it-IT" dirty="0" err="1"/>
            <a:t>at</a:t>
          </a:r>
          <a:r>
            <a:rPr lang="it-IT" dirty="0"/>
            <a:t> the </a:t>
          </a:r>
          <a:r>
            <a:rPr lang="it-IT" dirty="0" err="1"/>
            <a:t>scheduled</a:t>
          </a:r>
          <a:r>
            <a:rPr lang="it-IT" dirty="0"/>
            <a:t> </a:t>
          </a:r>
          <a:r>
            <a:rPr lang="it-IT" dirty="0" err="1"/>
            <a:t>hearing</a:t>
          </a:r>
          <a:endParaRPr lang="en-US" dirty="0"/>
        </a:p>
      </dgm:t>
    </dgm:pt>
    <dgm:pt modelId="{EE142BD0-33BB-427E-8602-DD586A464393}" type="parTrans" cxnId="{DF87CC3D-87D7-41C8-89FA-8A5CF2C42B47}">
      <dgm:prSet/>
      <dgm:spPr/>
      <dgm:t>
        <a:bodyPr/>
        <a:lstStyle/>
        <a:p>
          <a:endParaRPr lang="en-US"/>
        </a:p>
      </dgm:t>
    </dgm:pt>
    <dgm:pt modelId="{BAB7AFFC-66A5-4A12-A3A9-EFC33D0A00CC}" type="sibTrans" cxnId="{DF87CC3D-87D7-41C8-89FA-8A5CF2C42B47}">
      <dgm:prSet phldrT="05" phldr="0"/>
      <dgm:spPr/>
      <dgm:t>
        <a:bodyPr/>
        <a:lstStyle/>
        <a:p>
          <a:endParaRPr lang="en-US"/>
        </a:p>
      </dgm:t>
    </dgm:pt>
    <dgm:pt modelId="{FAFEB44A-C1F5-4E9E-A58A-6FBC604E0D50}" type="pres">
      <dgm:prSet presAssocID="{6080D2B3-754D-44EE-B2A0-A3D902359E1A}" presName="Name0" presStyleCnt="0">
        <dgm:presLayoutVars>
          <dgm:dir/>
          <dgm:resizeHandles val="exact"/>
        </dgm:presLayoutVars>
      </dgm:prSet>
      <dgm:spPr/>
    </dgm:pt>
    <dgm:pt modelId="{07C47398-C8B9-49DD-B805-73E36AFAAB94}" type="pres">
      <dgm:prSet presAssocID="{1E7F6C2B-0BD5-4495-B78E-3F249EB8F046}" presName="node" presStyleLbl="node1" presStyleIdx="0" presStyleCnt="5">
        <dgm:presLayoutVars>
          <dgm:bulletEnabled val="1"/>
        </dgm:presLayoutVars>
      </dgm:prSet>
      <dgm:spPr/>
    </dgm:pt>
    <dgm:pt modelId="{36558F42-01EA-4E78-A95B-07134B857DD5}" type="pres">
      <dgm:prSet presAssocID="{6D2D69CD-2ACA-4A80-80B6-99E0E4311372}" presName="sibTrans" presStyleLbl="sibTrans2D1" presStyleIdx="0" presStyleCnt="4"/>
      <dgm:spPr/>
    </dgm:pt>
    <dgm:pt modelId="{E9F20577-ADCB-4BA3-AC77-6C66AE6C1B72}" type="pres">
      <dgm:prSet presAssocID="{6D2D69CD-2ACA-4A80-80B6-99E0E4311372}" presName="connectorText" presStyleLbl="sibTrans2D1" presStyleIdx="0" presStyleCnt="4"/>
      <dgm:spPr/>
    </dgm:pt>
    <dgm:pt modelId="{13AAA8B2-D031-45E6-B8D3-17D13ADAE912}" type="pres">
      <dgm:prSet presAssocID="{ECEA354B-5327-48CD-8945-9559AC44E5AE}" presName="node" presStyleLbl="node1" presStyleIdx="1" presStyleCnt="5">
        <dgm:presLayoutVars>
          <dgm:bulletEnabled val="1"/>
        </dgm:presLayoutVars>
      </dgm:prSet>
      <dgm:spPr/>
    </dgm:pt>
    <dgm:pt modelId="{2593A0D4-B380-4FAB-9FB0-BD5621CC883D}" type="pres">
      <dgm:prSet presAssocID="{0428EA14-995C-4B68-BBA8-AD6C1A08D07D}" presName="sibTrans" presStyleLbl="sibTrans2D1" presStyleIdx="1" presStyleCnt="4"/>
      <dgm:spPr/>
    </dgm:pt>
    <dgm:pt modelId="{B70024C7-A4E8-4911-B787-1C2E20E49799}" type="pres">
      <dgm:prSet presAssocID="{0428EA14-995C-4B68-BBA8-AD6C1A08D07D}" presName="connectorText" presStyleLbl="sibTrans2D1" presStyleIdx="1" presStyleCnt="4"/>
      <dgm:spPr/>
    </dgm:pt>
    <dgm:pt modelId="{D9848D73-3C61-4FA6-8BC6-94AE0A9E39F3}" type="pres">
      <dgm:prSet presAssocID="{CEB2DA65-7028-4C4A-903C-5097D80C20A1}" presName="node" presStyleLbl="node1" presStyleIdx="2" presStyleCnt="5">
        <dgm:presLayoutVars>
          <dgm:bulletEnabled val="1"/>
        </dgm:presLayoutVars>
      </dgm:prSet>
      <dgm:spPr/>
    </dgm:pt>
    <dgm:pt modelId="{EE0BA7A5-AD9D-4EAA-AE6C-3FA7222E5078}" type="pres">
      <dgm:prSet presAssocID="{E12E7E85-3E60-47AB-A1FD-7AD61340C14B}" presName="sibTrans" presStyleLbl="sibTrans2D1" presStyleIdx="2" presStyleCnt="4"/>
      <dgm:spPr/>
    </dgm:pt>
    <dgm:pt modelId="{87ECD22F-5FAC-4AB5-852E-3113233A00EF}" type="pres">
      <dgm:prSet presAssocID="{E12E7E85-3E60-47AB-A1FD-7AD61340C14B}" presName="connectorText" presStyleLbl="sibTrans2D1" presStyleIdx="2" presStyleCnt="4"/>
      <dgm:spPr/>
    </dgm:pt>
    <dgm:pt modelId="{EA56297D-5034-4B3F-A6E1-11FBF7C57542}" type="pres">
      <dgm:prSet presAssocID="{32738F4B-9A3B-4EC9-9FE6-64F83289FD47}" presName="node" presStyleLbl="node1" presStyleIdx="3" presStyleCnt="5" custScaleY="48322" custLinFactNeighborX="76743" custLinFactNeighborY="-47683">
        <dgm:presLayoutVars>
          <dgm:bulletEnabled val="1"/>
        </dgm:presLayoutVars>
      </dgm:prSet>
      <dgm:spPr/>
    </dgm:pt>
    <dgm:pt modelId="{D2C82F77-FD6A-4587-82B1-226C81E2B4FF}" type="pres">
      <dgm:prSet presAssocID="{B87AE839-3723-4680-8C72-0C0D25E095E6}" presName="sibTrans" presStyleLbl="sibTrans2D1" presStyleIdx="3" presStyleCnt="4" custAng="18369651" custScaleX="248801" custScaleY="90883" custLinFactX="-100000" custLinFactY="49965" custLinFactNeighborX="-113880" custLinFactNeighborY="100000"/>
      <dgm:spPr/>
    </dgm:pt>
    <dgm:pt modelId="{868A4FCC-B86A-4FC2-A6D0-2CEA23FD1514}" type="pres">
      <dgm:prSet presAssocID="{B87AE839-3723-4680-8C72-0C0D25E095E6}" presName="connectorText" presStyleLbl="sibTrans2D1" presStyleIdx="3" presStyleCnt="4"/>
      <dgm:spPr/>
    </dgm:pt>
    <dgm:pt modelId="{EB0F426A-E92E-4660-863A-FB25A15728AE}" type="pres">
      <dgm:prSet presAssocID="{57F86757-BDAE-47FC-B4CA-EB01D39897D3}" presName="node" presStyleLbl="node1" presStyleIdx="4" presStyleCnt="5" custScaleX="100625" custScaleY="49431" custLinFactX="-62928" custLinFactNeighborX="-100000" custLinFactNeighborY="51595">
        <dgm:presLayoutVars>
          <dgm:bulletEnabled val="1"/>
        </dgm:presLayoutVars>
      </dgm:prSet>
      <dgm:spPr/>
    </dgm:pt>
  </dgm:ptLst>
  <dgm:cxnLst>
    <dgm:cxn modelId="{5F01D506-A435-466C-983C-AF86675AA8DF}" type="presOf" srcId="{6080D2B3-754D-44EE-B2A0-A3D902359E1A}" destId="{FAFEB44A-C1F5-4E9E-A58A-6FBC604E0D50}" srcOrd="0" destOrd="0" presId="urn:microsoft.com/office/officeart/2005/8/layout/process1"/>
    <dgm:cxn modelId="{F30ECC14-2A03-48D3-B3AD-1D1200F1D865}" type="presOf" srcId="{0428EA14-995C-4B68-BBA8-AD6C1A08D07D}" destId="{2593A0D4-B380-4FAB-9FB0-BD5621CC883D}" srcOrd="0" destOrd="0" presId="urn:microsoft.com/office/officeart/2005/8/layout/process1"/>
    <dgm:cxn modelId="{7B9DB815-5310-4B7B-A436-0584E8986638}" type="presOf" srcId="{E12E7E85-3E60-47AB-A1FD-7AD61340C14B}" destId="{87ECD22F-5FAC-4AB5-852E-3113233A00EF}" srcOrd="1" destOrd="0" presId="urn:microsoft.com/office/officeart/2005/8/layout/process1"/>
    <dgm:cxn modelId="{3C2D8629-DCDC-4EA5-9780-52E2AC8FD7D1}" srcId="{6080D2B3-754D-44EE-B2A0-A3D902359E1A}" destId="{1E7F6C2B-0BD5-4495-B78E-3F249EB8F046}" srcOrd="0" destOrd="0" parTransId="{4830928D-4DAD-4A0C-B153-7B93D17C36EC}" sibTransId="{6D2D69CD-2ACA-4A80-80B6-99E0E4311372}"/>
    <dgm:cxn modelId="{DF87CC3D-87D7-41C8-89FA-8A5CF2C42B47}" srcId="{6080D2B3-754D-44EE-B2A0-A3D902359E1A}" destId="{57F86757-BDAE-47FC-B4CA-EB01D39897D3}" srcOrd="4" destOrd="0" parTransId="{EE142BD0-33BB-427E-8602-DD586A464393}" sibTransId="{BAB7AFFC-66A5-4A12-A3A9-EFC33D0A00CC}"/>
    <dgm:cxn modelId="{B631D44B-3C3B-44DF-9E27-D0DEB626BF6A}" srcId="{6080D2B3-754D-44EE-B2A0-A3D902359E1A}" destId="{ECEA354B-5327-48CD-8945-9559AC44E5AE}" srcOrd="1" destOrd="0" parTransId="{FC375B72-1AB4-4310-BF5B-C2947EE7449B}" sibTransId="{0428EA14-995C-4B68-BBA8-AD6C1A08D07D}"/>
    <dgm:cxn modelId="{0206CC6C-86EC-4B20-B9B2-19E30E1DD060}" srcId="{6080D2B3-754D-44EE-B2A0-A3D902359E1A}" destId="{CEB2DA65-7028-4C4A-903C-5097D80C20A1}" srcOrd="2" destOrd="0" parTransId="{0DC2CA5B-73BB-41A5-8B36-44EC6E077013}" sibTransId="{E12E7E85-3E60-47AB-A1FD-7AD61340C14B}"/>
    <dgm:cxn modelId="{D8292A4F-69BF-4BD9-B239-FF4CFBA5ED0B}" type="presOf" srcId="{6D2D69CD-2ACA-4A80-80B6-99E0E4311372}" destId="{36558F42-01EA-4E78-A95B-07134B857DD5}" srcOrd="0" destOrd="0" presId="urn:microsoft.com/office/officeart/2005/8/layout/process1"/>
    <dgm:cxn modelId="{21A68A6F-7DEC-48B6-9CFD-5E60FCC56EA9}" srcId="{6080D2B3-754D-44EE-B2A0-A3D902359E1A}" destId="{32738F4B-9A3B-4EC9-9FE6-64F83289FD47}" srcOrd="3" destOrd="0" parTransId="{3BA67360-D3D9-4179-9FED-1D53B89FD608}" sibTransId="{B87AE839-3723-4680-8C72-0C0D25E095E6}"/>
    <dgm:cxn modelId="{A5EB3F7B-8D3A-40FB-9C4A-F73EBE4C1502}" type="presOf" srcId="{1E7F6C2B-0BD5-4495-B78E-3F249EB8F046}" destId="{07C47398-C8B9-49DD-B805-73E36AFAAB94}" srcOrd="0" destOrd="0" presId="urn:microsoft.com/office/officeart/2005/8/layout/process1"/>
    <dgm:cxn modelId="{36DD3185-8AA2-4F36-A431-FA219D3BB694}" type="presOf" srcId="{B87AE839-3723-4680-8C72-0C0D25E095E6}" destId="{868A4FCC-B86A-4FC2-A6D0-2CEA23FD1514}" srcOrd="1" destOrd="0" presId="urn:microsoft.com/office/officeart/2005/8/layout/process1"/>
    <dgm:cxn modelId="{6698048A-A688-4D5D-A981-3859C3BDEDBE}" type="presOf" srcId="{CEB2DA65-7028-4C4A-903C-5097D80C20A1}" destId="{D9848D73-3C61-4FA6-8BC6-94AE0A9E39F3}" srcOrd="0" destOrd="0" presId="urn:microsoft.com/office/officeart/2005/8/layout/process1"/>
    <dgm:cxn modelId="{820AC78B-349B-41BD-B5D9-7DC882E1FF79}" type="presOf" srcId="{ECEA354B-5327-48CD-8945-9559AC44E5AE}" destId="{13AAA8B2-D031-45E6-B8D3-17D13ADAE912}" srcOrd="0" destOrd="0" presId="urn:microsoft.com/office/officeart/2005/8/layout/process1"/>
    <dgm:cxn modelId="{286BC291-7C47-44BF-BDA5-445B9BF3AC4F}" type="presOf" srcId="{B87AE839-3723-4680-8C72-0C0D25E095E6}" destId="{D2C82F77-FD6A-4587-82B1-226C81E2B4FF}" srcOrd="0" destOrd="0" presId="urn:microsoft.com/office/officeart/2005/8/layout/process1"/>
    <dgm:cxn modelId="{838AFAA2-B55A-455F-A40D-CA0029D63CF5}" type="presOf" srcId="{57F86757-BDAE-47FC-B4CA-EB01D39897D3}" destId="{EB0F426A-E92E-4660-863A-FB25A15728AE}" srcOrd="0" destOrd="0" presId="urn:microsoft.com/office/officeart/2005/8/layout/process1"/>
    <dgm:cxn modelId="{C779FBA2-CBF1-4674-8D18-326E19C9C34E}" type="presOf" srcId="{32738F4B-9A3B-4EC9-9FE6-64F83289FD47}" destId="{EA56297D-5034-4B3F-A6E1-11FBF7C57542}" srcOrd="0" destOrd="0" presId="urn:microsoft.com/office/officeart/2005/8/layout/process1"/>
    <dgm:cxn modelId="{433779AD-B257-490F-84F8-4F76C0F35765}" type="presOf" srcId="{E12E7E85-3E60-47AB-A1FD-7AD61340C14B}" destId="{EE0BA7A5-AD9D-4EAA-AE6C-3FA7222E5078}" srcOrd="0" destOrd="0" presId="urn:microsoft.com/office/officeart/2005/8/layout/process1"/>
    <dgm:cxn modelId="{838693C6-7D3B-4489-ABCD-8B3205684530}" type="presOf" srcId="{6D2D69CD-2ACA-4A80-80B6-99E0E4311372}" destId="{E9F20577-ADCB-4BA3-AC77-6C66AE6C1B72}" srcOrd="1" destOrd="0" presId="urn:microsoft.com/office/officeart/2005/8/layout/process1"/>
    <dgm:cxn modelId="{FE2FA3EB-8163-44B2-8BA7-5BFFA83DDCAF}" type="presOf" srcId="{0428EA14-995C-4B68-BBA8-AD6C1A08D07D}" destId="{B70024C7-A4E8-4911-B787-1C2E20E49799}" srcOrd="1" destOrd="0" presId="urn:microsoft.com/office/officeart/2005/8/layout/process1"/>
    <dgm:cxn modelId="{A3A47B0E-A2E9-4E89-BA7B-1FAC2F404B5A}" type="presParOf" srcId="{FAFEB44A-C1F5-4E9E-A58A-6FBC604E0D50}" destId="{07C47398-C8B9-49DD-B805-73E36AFAAB94}" srcOrd="0" destOrd="0" presId="urn:microsoft.com/office/officeart/2005/8/layout/process1"/>
    <dgm:cxn modelId="{0B868A00-B49C-433C-92D6-48F252254D32}" type="presParOf" srcId="{FAFEB44A-C1F5-4E9E-A58A-6FBC604E0D50}" destId="{36558F42-01EA-4E78-A95B-07134B857DD5}" srcOrd="1" destOrd="0" presId="urn:microsoft.com/office/officeart/2005/8/layout/process1"/>
    <dgm:cxn modelId="{B0024CC0-745D-48AD-801B-04955A5BDAED}" type="presParOf" srcId="{36558F42-01EA-4E78-A95B-07134B857DD5}" destId="{E9F20577-ADCB-4BA3-AC77-6C66AE6C1B72}" srcOrd="0" destOrd="0" presId="urn:microsoft.com/office/officeart/2005/8/layout/process1"/>
    <dgm:cxn modelId="{2A13B892-F3B6-4F9D-9806-4EE9D3CF2DCA}" type="presParOf" srcId="{FAFEB44A-C1F5-4E9E-A58A-6FBC604E0D50}" destId="{13AAA8B2-D031-45E6-B8D3-17D13ADAE912}" srcOrd="2" destOrd="0" presId="urn:microsoft.com/office/officeart/2005/8/layout/process1"/>
    <dgm:cxn modelId="{C94E0000-4C8C-4749-A184-773178C2DA83}" type="presParOf" srcId="{FAFEB44A-C1F5-4E9E-A58A-6FBC604E0D50}" destId="{2593A0D4-B380-4FAB-9FB0-BD5621CC883D}" srcOrd="3" destOrd="0" presId="urn:microsoft.com/office/officeart/2005/8/layout/process1"/>
    <dgm:cxn modelId="{024F914F-CACF-4477-932E-83EEF941E80D}" type="presParOf" srcId="{2593A0D4-B380-4FAB-9FB0-BD5621CC883D}" destId="{B70024C7-A4E8-4911-B787-1C2E20E49799}" srcOrd="0" destOrd="0" presId="urn:microsoft.com/office/officeart/2005/8/layout/process1"/>
    <dgm:cxn modelId="{12BA20FF-3FDF-437E-A5B3-D882A9D0CEA7}" type="presParOf" srcId="{FAFEB44A-C1F5-4E9E-A58A-6FBC604E0D50}" destId="{D9848D73-3C61-4FA6-8BC6-94AE0A9E39F3}" srcOrd="4" destOrd="0" presId="urn:microsoft.com/office/officeart/2005/8/layout/process1"/>
    <dgm:cxn modelId="{862A02F2-7A2F-4284-AB29-3A8533D30F18}" type="presParOf" srcId="{FAFEB44A-C1F5-4E9E-A58A-6FBC604E0D50}" destId="{EE0BA7A5-AD9D-4EAA-AE6C-3FA7222E5078}" srcOrd="5" destOrd="0" presId="urn:microsoft.com/office/officeart/2005/8/layout/process1"/>
    <dgm:cxn modelId="{15810F60-C7DA-45A0-A129-1289797B92DD}" type="presParOf" srcId="{EE0BA7A5-AD9D-4EAA-AE6C-3FA7222E5078}" destId="{87ECD22F-5FAC-4AB5-852E-3113233A00EF}" srcOrd="0" destOrd="0" presId="urn:microsoft.com/office/officeart/2005/8/layout/process1"/>
    <dgm:cxn modelId="{FD4C4C39-E79F-4444-BB59-42485338633B}" type="presParOf" srcId="{FAFEB44A-C1F5-4E9E-A58A-6FBC604E0D50}" destId="{EA56297D-5034-4B3F-A6E1-11FBF7C57542}" srcOrd="6" destOrd="0" presId="urn:microsoft.com/office/officeart/2005/8/layout/process1"/>
    <dgm:cxn modelId="{DEB52D56-BCD1-4C87-AD02-B9AD2845391B}" type="presParOf" srcId="{FAFEB44A-C1F5-4E9E-A58A-6FBC604E0D50}" destId="{D2C82F77-FD6A-4587-82B1-226C81E2B4FF}" srcOrd="7" destOrd="0" presId="urn:microsoft.com/office/officeart/2005/8/layout/process1"/>
    <dgm:cxn modelId="{908834CE-BAA2-4E6F-8C27-B75E048CDC97}" type="presParOf" srcId="{D2C82F77-FD6A-4587-82B1-226C81E2B4FF}" destId="{868A4FCC-B86A-4FC2-A6D0-2CEA23FD1514}" srcOrd="0" destOrd="0" presId="urn:microsoft.com/office/officeart/2005/8/layout/process1"/>
    <dgm:cxn modelId="{32DC63A3-1D76-472D-B9AF-FC1DA2921AB4}" type="presParOf" srcId="{FAFEB44A-C1F5-4E9E-A58A-6FBC604E0D50}" destId="{EB0F426A-E92E-4660-863A-FB25A15728AE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EBBD06F-C3AA-4EF6-B72C-5496754A6489}" type="doc">
      <dgm:prSet loTypeId="urn:microsoft.com/office/officeart/2016/7/layout/RepeatingBendingProcessNew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1D2FC2-1886-4545-88E7-C18DC2FFCC95}">
      <dgm:prSet/>
      <dgm:spPr/>
      <dgm:t>
        <a:bodyPr/>
        <a:lstStyle/>
        <a:p>
          <a:r>
            <a:rPr lang="en-US" dirty="0"/>
            <a:t>Before starting litigation the party shall file a Mediation Request stating facts and reasons for the claims with a Provider located in the court district</a:t>
          </a:r>
        </a:p>
      </dgm:t>
    </dgm:pt>
    <dgm:pt modelId="{B0279CD8-B02E-478D-8483-DAD73F76D3F2}" type="parTrans" cxnId="{F374621E-FF6B-4C00-9594-163B5C4ABFA5}">
      <dgm:prSet/>
      <dgm:spPr/>
      <dgm:t>
        <a:bodyPr/>
        <a:lstStyle/>
        <a:p>
          <a:endParaRPr lang="en-US"/>
        </a:p>
      </dgm:t>
    </dgm:pt>
    <dgm:pt modelId="{B9381D1F-1A91-40A9-9CA3-CF57F836942F}" type="sibTrans" cxnId="{F374621E-FF6B-4C00-9594-163B5C4ABFA5}">
      <dgm:prSet/>
      <dgm:spPr/>
      <dgm:t>
        <a:bodyPr/>
        <a:lstStyle/>
        <a:p>
          <a:endParaRPr lang="en-US"/>
        </a:p>
      </dgm:t>
    </dgm:pt>
    <dgm:pt modelId="{A7DCB30C-AC86-4FFD-83EA-B0A355DEAA33}">
      <dgm:prSet/>
      <dgm:spPr/>
      <dgm:t>
        <a:bodyPr/>
        <a:lstStyle/>
        <a:p>
          <a:r>
            <a:rPr lang="en-US" dirty="0"/>
            <a:t>The Provider shall send an official communication to the defendant indicating the date and location of the </a:t>
          </a:r>
          <a:r>
            <a:rPr lang="en-US" i="1" dirty="0"/>
            <a:t>initial mediation session</a:t>
          </a:r>
          <a:endParaRPr lang="en-US" dirty="0"/>
        </a:p>
      </dgm:t>
    </dgm:pt>
    <dgm:pt modelId="{4ED7F6BA-D929-4A64-A8EB-BE9F7C966FB2}" type="parTrans" cxnId="{0A02254D-E185-4663-ACD4-ADE9EA5A4ADD}">
      <dgm:prSet/>
      <dgm:spPr/>
      <dgm:t>
        <a:bodyPr/>
        <a:lstStyle/>
        <a:p>
          <a:endParaRPr lang="en-US"/>
        </a:p>
      </dgm:t>
    </dgm:pt>
    <dgm:pt modelId="{74600DA8-04F0-4A4F-8CB3-19C7D512A694}" type="sibTrans" cxnId="{0A02254D-E185-4663-ACD4-ADE9EA5A4ADD}">
      <dgm:prSet/>
      <dgm:spPr/>
      <dgm:t>
        <a:bodyPr/>
        <a:lstStyle/>
        <a:p>
          <a:endParaRPr lang="en-US"/>
        </a:p>
      </dgm:t>
    </dgm:pt>
    <dgm:pt modelId="{8B7159C5-0455-4AEC-BF6B-4AD8369FBCC6}">
      <dgm:prSet/>
      <dgm:spPr/>
      <dgm:t>
        <a:bodyPr/>
        <a:lstStyle/>
        <a:p>
          <a:r>
            <a:rPr lang="en-US" dirty="0"/>
            <a:t>If the opposing party doesn't attend the initial session, the mediator shall draft a certificate stating the absence of the opposing party.  </a:t>
          </a:r>
          <a:r>
            <a:rPr lang="en-US" dirty="0">
              <a:solidFill>
                <a:srgbClr val="FF0000"/>
              </a:solidFill>
            </a:rPr>
            <a:t>The party will face sanctions in court (monetary and negative inference)</a:t>
          </a:r>
        </a:p>
      </dgm:t>
    </dgm:pt>
    <dgm:pt modelId="{96409797-8DE1-4210-9DB7-9E7FB3700EF3}" type="parTrans" cxnId="{11D0CFEC-B175-4F06-B34A-BD1F2EE831F8}">
      <dgm:prSet/>
      <dgm:spPr/>
      <dgm:t>
        <a:bodyPr/>
        <a:lstStyle/>
        <a:p>
          <a:endParaRPr lang="en-US"/>
        </a:p>
      </dgm:t>
    </dgm:pt>
    <dgm:pt modelId="{0F213107-2FE0-42E2-A439-B888AEA79CBC}" type="sibTrans" cxnId="{11D0CFEC-B175-4F06-B34A-BD1F2EE831F8}">
      <dgm:prSet/>
      <dgm:spPr/>
      <dgm:t>
        <a:bodyPr/>
        <a:lstStyle/>
        <a:p>
          <a:endParaRPr lang="en-US"/>
        </a:p>
      </dgm:t>
    </dgm:pt>
    <dgm:pt modelId="{8A339C14-2034-44BE-A8D7-31B1B7BCC111}">
      <dgm:prSet/>
      <dgm:spPr/>
      <dgm:t>
        <a:bodyPr/>
        <a:lstStyle/>
        <a:p>
          <a:r>
            <a:rPr lang="en-US" dirty="0"/>
            <a:t>If both parties are present at the initial mediation session the mediator shall explain the nature and function of mediation and then discuss with them the possibility of entering into mediation</a:t>
          </a:r>
        </a:p>
      </dgm:t>
    </dgm:pt>
    <dgm:pt modelId="{87510305-23E9-4B9C-AE81-8C87B9EA76D3}" type="parTrans" cxnId="{45637877-74CD-4CC6-BC87-9DACB9F09741}">
      <dgm:prSet/>
      <dgm:spPr/>
      <dgm:t>
        <a:bodyPr/>
        <a:lstStyle/>
        <a:p>
          <a:endParaRPr lang="en-US"/>
        </a:p>
      </dgm:t>
    </dgm:pt>
    <dgm:pt modelId="{6CFEE28C-E835-4690-A595-5CA51FFCA5A2}" type="sibTrans" cxnId="{45637877-74CD-4CC6-BC87-9DACB9F09741}">
      <dgm:prSet/>
      <dgm:spPr/>
      <dgm:t>
        <a:bodyPr/>
        <a:lstStyle/>
        <a:p>
          <a:endParaRPr lang="en-US"/>
        </a:p>
      </dgm:t>
    </dgm:pt>
    <dgm:pt modelId="{8172BE20-FA0A-4F76-A963-D0BA137228B0}">
      <dgm:prSet/>
      <dgm:spPr/>
      <dgm:t>
        <a:bodyPr/>
        <a:lstStyle/>
        <a:p>
          <a:r>
            <a:rPr lang="en-US" dirty="0"/>
            <a:t>If the parties agree to proceed the mediation shall effectively begin and parties shall pay the mediation fees</a:t>
          </a:r>
        </a:p>
      </dgm:t>
    </dgm:pt>
    <dgm:pt modelId="{B8DADBEA-4548-412A-A377-7A56D6AFD972}" type="parTrans" cxnId="{06BD0531-6419-4CE5-BB98-69D274733AB5}">
      <dgm:prSet/>
      <dgm:spPr/>
      <dgm:t>
        <a:bodyPr/>
        <a:lstStyle/>
        <a:p>
          <a:endParaRPr lang="en-US"/>
        </a:p>
      </dgm:t>
    </dgm:pt>
    <dgm:pt modelId="{93174B4E-D531-4212-B423-5FAFD21BDDF2}" type="sibTrans" cxnId="{06BD0531-6419-4CE5-BB98-69D274733AB5}">
      <dgm:prSet/>
      <dgm:spPr/>
      <dgm:t>
        <a:bodyPr/>
        <a:lstStyle/>
        <a:p>
          <a:endParaRPr lang="en-US"/>
        </a:p>
      </dgm:t>
    </dgm:pt>
    <dgm:pt modelId="{7B1C4F01-A51C-4B58-A680-6A3B3C86353B}">
      <dgm:prSet/>
      <dgm:spPr/>
      <dgm:t>
        <a:bodyPr/>
        <a:lstStyle/>
        <a:p>
          <a:r>
            <a:rPr lang="en-US" dirty="0"/>
            <a:t>If parties do not agree to proceed after the initial meeting, the mediator will end the proceeding and parties can start litigation in court without sanction (some </a:t>
          </a:r>
          <a:r>
            <a:rPr lang="en-US" dirty="0">
              <a:solidFill>
                <a:schemeClr val="bg1"/>
              </a:solidFill>
            </a:rPr>
            <a:t>courts are </a:t>
          </a:r>
          <a:r>
            <a:rPr lang="en-US" dirty="0">
              <a:solidFill>
                <a:srgbClr val="FF0000"/>
              </a:solidFill>
            </a:rPr>
            <a:t>sanctioning with costs bad faith participation</a:t>
          </a:r>
          <a:r>
            <a:rPr lang="en-US" dirty="0"/>
            <a:t>)</a:t>
          </a:r>
        </a:p>
      </dgm:t>
    </dgm:pt>
    <dgm:pt modelId="{673C4032-BF0A-4EAE-8259-529715087821}" type="parTrans" cxnId="{99BB9278-AD96-4DC9-8ECC-63D8EC495AF4}">
      <dgm:prSet/>
      <dgm:spPr/>
      <dgm:t>
        <a:bodyPr/>
        <a:lstStyle/>
        <a:p>
          <a:endParaRPr lang="en-US"/>
        </a:p>
      </dgm:t>
    </dgm:pt>
    <dgm:pt modelId="{0F1C42FE-D845-4D5F-8184-B8FC75A5C68B}" type="sibTrans" cxnId="{99BB9278-AD96-4DC9-8ECC-63D8EC495AF4}">
      <dgm:prSet/>
      <dgm:spPr/>
      <dgm:t>
        <a:bodyPr/>
        <a:lstStyle/>
        <a:p>
          <a:endParaRPr lang="en-US"/>
        </a:p>
      </dgm:t>
    </dgm:pt>
    <dgm:pt modelId="{4FB07CB9-6875-4F9F-A1BC-BADF0AF51A83}" type="pres">
      <dgm:prSet presAssocID="{8EBBD06F-C3AA-4EF6-B72C-5496754A6489}" presName="Name0" presStyleCnt="0">
        <dgm:presLayoutVars>
          <dgm:dir/>
          <dgm:resizeHandles val="exact"/>
        </dgm:presLayoutVars>
      </dgm:prSet>
      <dgm:spPr/>
    </dgm:pt>
    <dgm:pt modelId="{AF841614-AE3F-43C4-9CF9-DF4F55ECBA69}" type="pres">
      <dgm:prSet presAssocID="{E81D2FC2-1886-4545-88E7-C18DC2FFCC95}" presName="node" presStyleLbl="node1" presStyleIdx="0" presStyleCnt="6">
        <dgm:presLayoutVars>
          <dgm:bulletEnabled val="1"/>
        </dgm:presLayoutVars>
      </dgm:prSet>
      <dgm:spPr/>
    </dgm:pt>
    <dgm:pt modelId="{B51AE99E-44C1-42C5-82C4-E29E88FD280F}" type="pres">
      <dgm:prSet presAssocID="{B9381D1F-1A91-40A9-9CA3-CF57F836942F}" presName="sibTrans" presStyleLbl="sibTrans1D1" presStyleIdx="0" presStyleCnt="5"/>
      <dgm:spPr/>
    </dgm:pt>
    <dgm:pt modelId="{EED2FE5C-CCDB-472E-8FC0-B9EA549B19A3}" type="pres">
      <dgm:prSet presAssocID="{B9381D1F-1A91-40A9-9CA3-CF57F836942F}" presName="connectorText" presStyleLbl="sibTrans1D1" presStyleIdx="0" presStyleCnt="5"/>
      <dgm:spPr/>
    </dgm:pt>
    <dgm:pt modelId="{CF3FF73A-8912-45BD-917F-23322C7CDAC4}" type="pres">
      <dgm:prSet presAssocID="{A7DCB30C-AC86-4FFD-83EA-B0A355DEAA33}" presName="node" presStyleLbl="node1" presStyleIdx="1" presStyleCnt="6">
        <dgm:presLayoutVars>
          <dgm:bulletEnabled val="1"/>
        </dgm:presLayoutVars>
      </dgm:prSet>
      <dgm:spPr/>
    </dgm:pt>
    <dgm:pt modelId="{1B1F34F8-20A1-4695-938C-71AEA3730C07}" type="pres">
      <dgm:prSet presAssocID="{74600DA8-04F0-4A4F-8CB3-19C7D512A694}" presName="sibTrans" presStyleLbl="sibTrans1D1" presStyleIdx="1" presStyleCnt="5"/>
      <dgm:spPr/>
    </dgm:pt>
    <dgm:pt modelId="{276D460E-AD6A-4D6B-B24B-4F56356753FD}" type="pres">
      <dgm:prSet presAssocID="{74600DA8-04F0-4A4F-8CB3-19C7D512A694}" presName="connectorText" presStyleLbl="sibTrans1D1" presStyleIdx="1" presStyleCnt="5"/>
      <dgm:spPr/>
    </dgm:pt>
    <dgm:pt modelId="{98671248-6387-41C0-B14F-80BC9DC46168}" type="pres">
      <dgm:prSet presAssocID="{8B7159C5-0455-4AEC-BF6B-4AD8369FBCC6}" presName="node" presStyleLbl="node1" presStyleIdx="2" presStyleCnt="6">
        <dgm:presLayoutVars>
          <dgm:bulletEnabled val="1"/>
        </dgm:presLayoutVars>
      </dgm:prSet>
      <dgm:spPr/>
    </dgm:pt>
    <dgm:pt modelId="{9EFC2591-DD2A-47CB-B374-1EB17506311A}" type="pres">
      <dgm:prSet presAssocID="{0F213107-2FE0-42E2-A439-B888AEA79CBC}" presName="sibTrans" presStyleLbl="sibTrans1D1" presStyleIdx="2" presStyleCnt="5"/>
      <dgm:spPr/>
    </dgm:pt>
    <dgm:pt modelId="{CC743B58-C880-4D11-9FE3-710B9ECA6480}" type="pres">
      <dgm:prSet presAssocID="{0F213107-2FE0-42E2-A439-B888AEA79CBC}" presName="connectorText" presStyleLbl="sibTrans1D1" presStyleIdx="2" presStyleCnt="5"/>
      <dgm:spPr/>
    </dgm:pt>
    <dgm:pt modelId="{69939E1E-4A9E-4355-B71F-CA2F9DEFAC33}" type="pres">
      <dgm:prSet presAssocID="{8A339C14-2034-44BE-A8D7-31B1B7BCC111}" presName="node" presStyleLbl="node1" presStyleIdx="3" presStyleCnt="6">
        <dgm:presLayoutVars>
          <dgm:bulletEnabled val="1"/>
        </dgm:presLayoutVars>
      </dgm:prSet>
      <dgm:spPr/>
    </dgm:pt>
    <dgm:pt modelId="{21D68352-A792-49F6-B3C2-E351AB229511}" type="pres">
      <dgm:prSet presAssocID="{6CFEE28C-E835-4690-A595-5CA51FFCA5A2}" presName="sibTrans" presStyleLbl="sibTrans1D1" presStyleIdx="3" presStyleCnt="5"/>
      <dgm:spPr/>
    </dgm:pt>
    <dgm:pt modelId="{A6B5E0B9-49DD-49A1-BC62-F52F675727F3}" type="pres">
      <dgm:prSet presAssocID="{6CFEE28C-E835-4690-A595-5CA51FFCA5A2}" presName="connectorText" presStyleLbl="sibTrans1D1" presStyleIdx="3" presStyleCnt="5"/>
      <dgm:spPr/>
    </dgm:pt>
    <dgm:pt modelId="{9E96CC0E-12B1-4863-BE7E-7AB28B29CF31}" type="pres">
      <dgm:prSet presAssocID="{8172BE20-FA0A-4F76-A963-D0BA137228B0}" presName="node" presStyleLbl="node1" presStyleIdx="4" presStyleCnt="6">
        <dgm:presLayoutVars>
          <dgm:bulletEnabled val="1"/>
        </dgm:presLayoutVars>
      </dgm:prSet>
      <dgm:spPr/>
    </dgm:pt>
    <dgm:pt modelId="{33C1FC50-D121-4735-A007-AD23078A01E1}" type="pres">
      <dgm:prSet presAssocID="{93174B4E-D531-4212-B423-5FAFD21BDDF2}" presName="sibTrans" presStyleLbl="sibTrans1D1" presStyleIdx="4" presStyleCnt="5"/>
      <dgm:spPr/>
    </dgm:pt>
    <dgm:pt modelId="{9C83F756-3126-44CB-9C68-AE18159CBDDC}" type="pres">
      <dgm:prSet presAssocID="{93174B4E-D531-4212-B423-5FAFD21BDDF2}" presName="connectorText" presStyleLbl="sibTrans1D1" presStyleIdx="4" presStyleCnt="5"/>
      <dgm:spPr/>
    </dgm:pt>
    <dgm:pt modelId="{2C1580D2-0198-4FBC-88B4-3A30A1B7D2DF}" type="pres">
      <dgm:prSet presAssocID="{7B1C4F01-A51C-4B58-A680-6A3B3C86353B}" presName="node" presStyleLbl="node1" presStyleIdx="5" presStyleCnt="6" custLinFactNeighborX="2210" custLinFactNeighborY="2455">
        <dgm:presLayoutVars>
          <dgm:bulletEnabled val="1"/>
        </dgm:presLayoutVars>
      </dgm:prSet>
      <dgm:spPr/>
    </dgm:pt>
  </dgm:ptLst>
  <dgm:cxnLst>
    <dgm:cxn modelId="{7C8B1103-AC63-4592-9442-3645D75911A9}" type="presOf" srcId="{8A339C14-2034-44BE-A8D7-31B1B7BCC111}" destId="{69939E1E-4A9E-4355-B71F-CA2F9DEFAC33}" srcOrd="0" destOrd="0" presId="urn:microsoft.com/office/officeart/2016/7/layout/RepeatingBendingProcessNew"/>
    <dgm:cxn modelId="{9EEAD005-490C-47A5-8517-DAD3ADA288FE}" type="presOf" srcId="{8EBBD06F-C3AA-4EF6-B72C-5496754A6489}" destId="{4FB07CB9-6875-4F9F-A1BC-BADF0AF51A83}" srcOrd="0" destOrd="0" presId="urn:microsoft.com/office/officeart/2016/7/layout/RepeatingBendingProcessNew"/>
    <dgm:cxn modelId="{1588290D-8CC3-46B3-A12B-C3FB03F8009C}" type="presOf" srcId="{6CFEE28C-E835-4690-A595-5CA51FFCA5A2}" destId="{A6B5E0B9-49DD-49A1-BC62-F52F675727F3}" srcOrd="1" destOrd="0" presId="urn:microsoft.com/office/officeart/2016/7/layout/RepeatingBendingProcessNew"/>
    <dgm:cxn modelId="{F374621E-FF6B-4C00-9594-163B5C4ABFA5}" srcId="{8EBBD06F-C3AA-4EF6-B72C-5496754A6489}" destId="{E81D2FC2-1886-4545-88E7-C18DC2FFCC95}" srcOrd="0" destOrd="0" parTransId="{B0279CD8-B02E-478D-8483-DAD73F76D3F2}" sibTransId="{B9381D1F-1A91-40A9-9CA3-CF57F836942F}"/>
    <dgm:cxn modelId="{7EE9DB23-4018-4A52-B263-8598902433A8}" type="presOf" srcId="{74600DA8-04F0-4A4F-8CB3-19C7D512A694}" destId="{276D460E-AD6A-4D6B-B24B-4F56356753FD}" srcOrd="1" destOrd="0" presId="urn:microsoft.com/office/officeart/2016/7/layout/RepeatingBendingProcessNew"/>
    <dgm:cxn modelId="{609DF523-8791-40FD-984D-82C6066AD0AE}" type="presOf" srcId="{0F213107-2FE0-42E2-A439-B888AEA79CBC}" destId="{9EFC2591-DD2A-47CB-B374-1EB17506311A}" srcOrd="0" destOrd="0" presId="urn:microsoft.com/office/officeart/2016/7/layout/RepeatingBendingProcessNew"/>
    <dgm:cxn modelId="{06BD0531-6419-4CE5-BB98-69D274733AB5}" srcId="{8EBBD06F-C3AA-4EF6-B72C-5496754A6489}" destId="{8172BE20-FA0A-4F76-A963-D0BA137228B0}" srcOrd="4" destOrd="0" parTransId="{B8DADBEA-4548-412A-A377-7A56D6AFD972}" sibTransId="{93174B4E-D531-4212-B423-5FAFD21BDDF2}"/>
    <dgm:cxn modelId="{CEDAF764-7B9E-469D-B3E8-A469A4E639A7}" type="presOf" srcId="{8172BE20-FA0A-4F76-A963-D0BA137228B0}" destId="{9E96CC0E-12B1-4863-BE7E-7AB28B29CF31}" srcOrd="0" destOrd="0" presId="urn:microsoft.com/office/officeart/2016/7/layout/RepeatingBendingProcessNew"/>
    <dgm:cxn modelId="{0A02254D-E185-4663-ACD4-ADE9EA5A4ADD}" srcId="{8EBBD06F-C3AA-4EF6-B72C-5496754A6489}" destId="{A7DCB30C-AC86-4FFD-83EA-B0A355DEAA33}" srcOrd="1" destOrd="0" parTransId="{4ED7F6BA-D929-4A64-A8EB-BE9F7C966FB2}" sibTransId="{74600DA8-04F0-4A4F-8CB3-19C7D512A694}"/>
    <dgm:cxn modelId="{376F886D-8A96-494A-A351-949368E92D8E}" type="presOf" srcId="{A7DCB30C-AC86-4FFD-83EA-B0A355DEAA33}" destId="{CF3FF73A-8912-45BD-917F-23322C7CDAC4}" srcOrd="0" destOrd="0" presId="urn:microsoft.com/office/officeart/2016/7/layout/RepeatingBendingProcessNew"/>
    <dgm:cxn modelId="{6981A86D-1A5B-4FCC-9A46-5527588FB0E7}" type="presOf" srcId="{7B1C4F01-A51C-4B58-A680-6A3B3C86353B}" destId="{2C1580D2-0198-4FBC-88B4-3A30A1B7D2DF}" srcOrd="0" destOrd="0" presId="urn:microsoft.com/office/officeart/2016/7/layout/RepeatingBendingProcessNew"/>
    <dgm:cxn modelId="{29192174-6739-445B-91AB-7FAC4DA98E2B}" type="presOf" srcId="{93174B4E-D531-4212-B423-5FAFD21BDDF2}" destId="{33C1FC50-D121-4735-A007-AD23078A01E1}" srcOrd="0" destOrd="0" presId="urn:microsoft.com/office/officeart/2016/7/layout/RepeatingBendingProcessNew"/>
    <dgm:cxn modelId="{668F9755-21DA-4B74-8B23-D9FAAEAA4AC9}" type="presOf" srcId="{6CFEE28C-E835-4690-A595-5CA51FFCA5A2}" destId="{21D68352-A792-49F6-B3C2-E351AB229511}" srcOrd="0" destOrd="0" presId="urn:microsoft.com/office/officeart/2016/7/layout/RepeatingBendingProcessNew"/>
    <dgm:cxn modelId="{45637877-74CD-4CC6-BC87-9DACB9F09741}" srcId="{8EBBD06F-C3AA-4EF6-B72C-5496754A6489}" destId="{8A339C14-2034-44BE-A8D7-31B1B7BCC111}" srcOrd="3" destOrd="0" parTransId="{87510305-23E9-4B9C-AE81-8C87B9EA76D3}" sibTransId="{6CFEE28C-E835-4690-A595-5CA51FFCA5A2}"/>
    <dgm:cxn modelId="{99BB9278-AD96-4DC9-8ECC-63D8EC495AF4}" srcId="{8EBBD06F-C3AA-4EF6-B72C-5496754A6489}" destId="{7B1C4F01-A51C-4B58-A680-6A3B3C86353B}" srcOrd="5" destOrd="0" parTransId="{673C4032-BF0A-4EAE-8259-529715087821}" sibTransId="{0F1C42FE-D845-4D5F-8184-B8FC75A5C68B}"/>
    <dgm:cxn modelId="{5239177A-F7BB-4FE4-8C1B-D6EA77C803D2}" type="presOf" srcId="{8B7159C5-0455-4AEC-BF6B-4AD8369FBCC6}" destId="{98671248-6387-41C0-B14F-80BC9DC46168}" srcOrd="0" destOrd="0" presId="urn:microsoft.com/office/officeart/2016/7/layout/RepeatingBendingProcessNew"/>
    <dgm:cxn modelId="{D7430C93-738D-458E-9309-F788B6DBB755}" type="presOf" srcId="{0F213107-2FE0-42E2-A439-B888AEA79CBC}" destId="{CC743B58-C880-4D11-9FE3-710B9ECA6480}" srcOrd="1" destOrd="0" presId="urn:microsoft.com/office/officeart/2016/7/layout/RepeatingBendingProcessNew"/>
    <dgm:cxn modelId="{9C574597-6DCA-427A-A0BE-D643BB5E65BD}" type="presOf" srcId="{E81D2FC2-1886-4545-88E7-C18DC2FFCC95}" destId="{AF841614-AE3F-43C4-9CF9-DF4F55ECBA69}" srcOrd="0" destOrd="0" presId="urn:microsoft.com/office/officeart/2016/7/layout/RepeatingBendingProcessNew"/>
    <dgm:cxn modelId="{ADF9B39D-0CD3-473A-AB31-70D13DC10926}" type="presOf" srcId="{B9381D1F-1A91-40A9-9CA3-CF57F836942F}" destId="{EED2FE5C-CCDB-472E-8FC0-B9EA549B19A3}" srcOrd="1" destOrd="0" presId="urn:microsoft.com/office/officeart/2016/7/layout/RepeatingBendingProcessNew"/>
    <dgm:cxn modelId="{D9B55FB2-0914-486A-9C6C-3E10FB81D514}" type="presOf" srcId="{93174B4E-D531-4212-B423-5FAFD21BDDF2}" destId="{9C83F756-3126-44CB-9C68-AE18159CBDDC}" srcOrd="1" destOrd="0" presId="urn:microsoft.com/office/officeart/2016/7/layout/RepeatingBendingProcessNew"/>
    <dgm:cxn modelId="{583198BC-4C94-4A4B-95AE-448E6A6A870A}" type="presOf" srcId="{B9381D1F-1A91-40A9-9CA3-CF57F836942F}" destId="{B51AE99E-44C1-42C5-82C4-E29E88FD280F}" srcOrd="0" destOrd="0" presId="urn:microsoft.com/office/officeart/2016/7/layout/RepeatingBendingProcessNew"/>
    <dgm:cxn modelId="{20E47DDB-6E2D-4464-8F06-ADE942A4F52E}" type="presOf" srcId="{74600DA8-04F0-4A4F-8CB3-19C7D512A694}" destId="{1B1F34F8-20A1-4695-938C-71AEA3730C07}" srcOrd="0" destOrd="0" presId="urn:microsoft.com/office/officeart/2016/7/layout/RepeatingBendingProcessNew"/>
    <dgm:cxn modelId="{11D0CFEC-B175-4F06-B34A-BD1F2EE831F8}" srcId="{8EBBD06F-C3AA-4EF6-B72C-5496754A6489}" destId="{8B7159C5-0455-4AEC-BF6B-4AD8369FBCC6}" srcOrd="2" destOrd="0" parTransId="{96409797-8DE1-4210-9DB7-9E7FB3700EF3}" sibTransId="{0F213107-2FE0-42E2-A439-B888AEA79CBC}"/>
    <dgm:cxn modelId="{11BBC4E2-E975-42C8-A305-9AB1741AEE1F}" type="presParOf" srcId="{4FB07CB9-6875-4F9F-A1BC-BADF0AF51A83}" destId="{AF841614-AE3F-43C4-9CF9-DF4F55ECBA69}" srcOrd="0" destOrd="0" presId="urn:microsoft.com/office/officeart/2016/7/layout/RepeatingBendingProcessNew"/>
    <dgm:cxn modelId="{7E98D406-C733-4F23-B8B6-B55DD3525904}" type="presParOf" srcId="{4FB07CB9-6875-4F9F-A1BC-BADF0AF51A83}" destId="{B51AE99E-44C1-42C5-82C4-E29E88FD280F}" srcOrd="1" destOrd="0" presId="urn:microsoft.com/office/officeart/2016/7/layout/RepeatingBendingProcessNew"/>
    <dgm:cxn modelId="{7EC66241-893E-4134-9E75-F2B98522398F}" type="presParOf" srcId="{B51AE99E-44C1-42C5-82C4-E29E88FD280F}" destId="{EED2FE5C-CCDB-472E-8FC0-B9EA549B19A3}" srcOrd="0" destOrd="0" presId="urn:microsoft.com/office/officeart/2016/7/layout/RepeatingBendingProcessNew"/>
    <dgm:cxn modelId="{908EC1C2-9D44-497A-806E-F98F0B13CB10}" type="presParOf" srcId="{4FB07CB9-6875-4F9F-A1BC-BADF0AF51A83}" destId="{CF3FF73A-8912-45BD-917F-23322C7CDAC4}" srcOrd="2" destOrd="0" presId="urn:microsoft.com/office/officeart/2016/7/layout/RepeatingBendingProcessNew"/>
    <dgm:cxn modelId="{42EE2265-A982-482A-B208-8B2D18C77E74}" type="presParOf" srcId="{4FB07CB9-6875-4F9F-A1BC-BADF0AF51A83}" destId="{1B1F34F8-20A1-4695-938C-71AEA3730C07}" srcOrd="3" destOrd="0" presId="urn:microsoft.com/office/officeart/2016/7/layout/RepeatingBendingProcessNew"/>
    <dgm:cxn modelId="{F8A51051-C16D-4FF2-9EBA-A73C48BAC20F}" type="presParOf" srcId="{1B1F34F8-20A1-4695-938C-71AEA3730C07}" destId="{276D460E-AD6A-4D6B-B24B-4F56356753FD}" srcOrd="0" destOrd="0" presId="urn:microsoft.com/office/officeart/2016/7/layout/RepeatingBendingProcessNew"/>
    <dgm:cxn modelId="{4A217356-DCE7-4095-BCEE-0EAC367F7076}" type="presParOf" srcId="{4FB07CB9-6875-4F9F-A1BC-BADF0AF51A83}" destId="{98671248-6387-41C0-B14F-80BC9DC46168}" srcOrd="4" destOrd="0" presId="urn:microsoft.com/office/officeart/2016/7/layout/RepeatingBendingProcessNew"/>
    <dgm:cxn modelId="{ECDDE2FB-9ECA-4AAA-B911-CD0650624F0F}" type="presParOf" srcId="{4FB07CB9-6875-4F9F-A1BC-BADF0AF51A83}" destId="{9EFC2591-DD2A-47CB-B374-1EB17506311A}" srcOrd="5" destOrd="0" presId="urn:microsoft.com/office/officeart/2016/7/layout/RepeatingBendingProcessNew"/>
    <dgm:cxn modelId="{58DCCD1C-754D-4C4F-B76B-146313EBB481}" type="presParOf" srcId="{9EFC2591-DD2A-47CB-B374-1EB17506311A}" destId="{CC743B58-C880-4D11-9FE3-710B9ECA6480}" srcOrd="0" destOrd="0" presId="urn:microsoft.com/office/officeart/2016/7/layout/RepeatingBendingProcessNew"/>
    <dgm:cxn modelId="{0534824B-3B3F-4847-84C6-419C1D0A9D8C}" type="presParOf" srcId="{4FB07CB9-6875-4F9F-A1BC-BADF0AF51A83}" destId="{69939E1E-4A9E-4355-B71F-CA2F9DEFAC33}" srcOrd="6" destOrd="0" presId="urn:microsoft.com/office/officeart/2016/7/layout/RepeatingBendingProcessNew"/>
    <dgm:cxn modelId="{09FCDFDD-50D0-4092-8581-094C3193BDD6}" type="presParOf" srcId="{4FB07CB9-6875-4F9F-A1BC-BADF0AF51A83}" destId="{21D68352-A792-49F6-B3C2-E351AB229511}" srcOrd="7" destOrd="0" presId="urn:microsoft.com/office/officeart/2016/7/layout/RepeatingBendingProcessNew"/>
    <dgm:cxn modelId="{B60C2D0F-28D3-4885-A5C7-2205FBB47F46}" type="presParOf" srcId="{21D68352-A792-49F6-B3C2-E351AB229511}" destId="{A6B5E0B9-49DD-49A1-BC62-F52F675727F3}" srcOrd="0" destOrd="0" presId="urn:microsoft.com/office/officeart/2016/7/layout/RepeatingBendingProcessNew"/>
    <dgm:cxn modelId="{C2EB338F-A987-4308-9DF0-ABE5D4E6D1EC}" type="presParOf" srcId="{4FB07CB9-6875-4F9F-A1BC-BADF0AF51A83}" destId="{9E96CC0E-12B1-4863-BE7E-7AB28B29CF31}" srcOrd="8" destOrd="0" presId="urn:microsoft.com/office/officeart/2016/7/layout/RepeatingBendingProcessNew"/>
    <dgm:cxn modelId="{BA1138C3-46BB-4A3F-A2E9-CBBA0EA78E9F}" type="presParOf" srcId="{4FB07CB9-6875-4F9F-A1BC-BADF0AF51A83}" destId="{33C1FC50-D121-4735-A007-AD23078A01E1}" srcOrd="9" destOrd="0" presId="urn:microsoft.com/office/officeart/2016/7/layout/RepeatingBendingProcessNew"/>
    <dgm:cxn modelId="{8C616C41-464B-4AFE-9667-61A9AF9B64B1}" type="presParOf" srcId="{33C1FC50-D121-4735-A007-AD23078A01E1}" destId="{9C83F756-3126-44CB-9C68-AE18159CBDDC}" srcOrd="0" destOrd="0" presId="urn:microsoft.com/office/officeart/2016/7/layout/RepeatingBendingProcessNew"/>
    <dgm:cxn modelId="{CB2C08CE-0771-4CB6-9B03-1FC52414CA9B}" type="presParOf" srcId="{4FB07CB9-6875-4F9F-A1BC-BADF0AF51A83}" destId="{2C1580D2-0198-4FBC-88B4-3A30A1B7D2DF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FDDDF8A-4755-4B26-8E34-2BB5CFF66CE8}" type="doc">
      <dgm:prSet loTypeId="urn:microsoft.com/office/officeart/2005/8/layout/cycle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0A63DAA-E6B0-426F-9B1B-69326ABAA56F}">
      <dgm:prSet/>
      <dgm:spPr/>
      <dgm:t>
        <a:bodyPr/>
        <a:lstStyle/>
        <a:p>
          <a:r>
            <a:rPr lang="en-US" dirty="0"/>
            <a:t>Parties must attend mediation with the assistance of a lawyer (art. 8)</a:t>
          </a:r>
        </a:p>
      </dgm:t>
    </dgm:pt>
    <dgm:pt modelId="{C359D67F-27FF-40C7-9A46-7A536D3B2774}" type="parTrans" cxnId="{90C6F4F1-450D-49A3-9BE2-52D36AD8890F}">
      <dgm:prSet/>
      <dgm:spPr/>
      <dgm:t>
        <a:bodyPr/>
        <a:lstStyle/>
        <a:p>
          <a:endParaRPr lang="en-US"/>
        </a:p>
      </dgm:t>
    </dgm:pt>
    <dgm:pt modelId="{C8E4FA01-F371-45B1-B01B-40F83B484138}" type="sibTrans" cxnId="{90C6F4F1-450D-49A3-9BE2-52D36AD8890F}">
      <dgm:prSet/>
      <dgm:spPr/>
      <dgm:t>
        <a:bodyPr/>
        <a:lstStyle/>
        <a:p>
          <a:endParaRPr lang="en-US"/>
        </a:p>
      </dgm:t>
    </dgm:pt>
    <dgm:pt modelId="{E520F319-E87C-4107-B404-80A0FD715DC7}">
      <dgm:prSet/>
      <dgm:spPr/>
      <dgm:t>
        <a:bodyPr/>
        <a:lstStyle/>
        <a:p>
          <a:r>
            <a:rPr lang="en-US" dirty="0"/>
            <a:t>Parties must be </a:t>
          </a:r>
          <a:r>
            <a:rPr lang="en-US" dirty="0" err="1"/>
            <a:t>phisically</a:t>
          </a:r>
          <a:r>
            <a:rPr lang="en-US" dirty="0"/>
            <a:t> present at the mediation meetings (art. 8 and court orders)</a:t>
          </a:r>
        </a:p>
      </dgm:t>
    </dgm:pt>
    <dgm:pt modelId="{91553571-BF83-471D-8380-516EFE794AD1}" type="parTrans" cxnId="{437F3C6F-DB6C-4D54-83D4-59835CE1A251}">
      <dgm:prSet/>
      <dgm:spPr/>
      <dgm:t>
        <a:bodyPr/>
        <a:lstStyle/>
        <a:p>
          <a:endParaRPr lang="en-US"/>
        </a:p>
      </dgm:t>
    </dgm:pt>
    <dgm:pt modelId="{D89C468C-9402-459C-9016-3A052B977C02}" type="sibTrans" cxnId="{437F3C6F-DB6C-4D54-83D4-59835CE1A251}">
      <dgm:prSet/>
      <dgm:spPr/>
      <dgm:t>
        <a:bodyPr/>
        <a:lstStyle/>
        <a:p>
          <a:endParaRPr lang="en-US"/>
        </a:p>
      </dgm:t>
    </dgm:pt>
    <dgm:pt modelId="{91CF3E8B-B5BA-4BC9-96B3-0C994531FB9B}">
      <dgm:prSet/>
      <dgm:spPr/>
      <dgm:t>
        <a:bodyPr/>
        <a:lstStyle/>
        <a:p>
          <a:r>
            <a:rPr lang="en-US" dirty="0"/>
            <a:t>If parties agree to enter in "full mediation" they shall pay the mediation fees established by law</a:t>
          </a:r>
        </a:p>
      </dgm:t>
    </dgm:pt>
    <dgm:pt modelId="{7D20C7B1-8246-4388-A86B-4D1EE07A29FA}" type="parTrans" cxnId="{FE0480DF-C224-4ED7-ADB6-7CE6B1FADC42}">
      <dgm:prSet/>
      <dgm:spPr/>
      <dgm:t>
        <a:bodyPr/>
        <a:lstStyle/>
        <a:p>
          <a:endParaRPr lang="en-US"/>
        </a:p>
      </dgm:t>
    </dgm:pt>
    <dgm:pt modelId="{5B9AB0B0-B6D7-4968-A733-8043C946D758}" type="sibTrans" cxnId="{FE0480DF-C224-4ED7-ADB6-7CE6B1FADC42}">
      <dgm:prSet/>
      <dgm:spPr/>
      <dgm:t>
        <a:bodyPr/>
        <a:lstStyle/>
        <a:p>
          <a:endParaRPr lang="en-US"/>
        </a:p>
      </dgm:t>
    </dgm:pt>
    <dgm:pt modelId="{8A16E894-6BAC-448A-AA3A-4B4C359EF1C2}">
      <dgm:prSet/>
      <dgm:spPr/>
      <dgm:t>
        <a:bodyPr/>
        <a:lstStyle/>
        <a:p>
          <a:r>
            <a:rPr lang="en-US" dirty="0"/>
            <a:t>If parties agree to enter in "full mediation" the procedure shall be concluded within 3 months (art. 6)</a:t>
          </a:r>
        </a:p>
      </dgm:t>
    </dgm:pt>
    <dgm:pt modelId="{88D74504-EF4B-4254-8BA7-4FA8F3A0BAC6}" type="parTrans" cxnId="{8D2FF6E0-B87E-4C61-8FF4-CF519DDBBEF1}">
      <dgm:prSet/>
      <dgm:spPr/>
      <dgm:t>
        <a:bodyPr/>
        <a:lstStyle/>
        <a:p>
          <a:endParaRPr lang="en-US"/>
        </a:p>
      </dgm:t>
    </dgm:pt>
    <dgm:pt modelId="{7FCC1356-EFF6-410D-B349-6473D11F09B1}" type="sibTrans" cxnId="{8D2FF6E0-B87E-4C61-8FF4-CF519DDBBEF1}">
      <dgm:prSet/>
      <dgm:spPr/>
      <dgm:t>
        <a:bodyPr/>
        <a:lstStyle/>
        <a:p>
          <a:endParaRPr lang="en-US"/>
        </a:p>
      </dgm:t>
    </dgm:pt>
    <dgm:pt modelId="{F870A2C6-D287-426D-BC1C-7B2191533360}" type="pres">
      <dgm:prSet presAssocID="{DFDDDF8A-4755-4B26-8E34-2BB5CFF66CE8}" presName="cycle" presStyleCnt="0">
        <dgm:presLayoutVars>
          <dgm:dir/>
          <dgm:resizeHandles val="exact"/>
        </dgm:presLayoutVars>
      </dgm:prSet>
      <dgm:spPr/>
    </dgm:pt>
    <dgm:pt modelId="{824ACB30-D2BC-4617-8C9D-84D509C4AE4D}" type="pres">
      <dgm:prSet presAssocID="{70A63DAA-E6B0-426F-9B1B-69326ABAA56F}" presName="node" presStyleLbl="node1" presStyleIdx="0" presStyleCnt="4">
        <dgm:presLayoutVars>
          <dgm:bulletEnabled val="1"/>
        </dgm:presLayoutVars>
      </dgm:prSet>
      <dgm:spPr/>
    </dgm:pt>
    <dgm:pt modelId="{577A3CA6-E687-446D-814B-57D086AA3556}" type="pres">
      <dgm:prSet presAssocID="{70A63DAA-E6B0-426F-9B1B-69326ABAA56F}" presName="spNode" presStyleCnt="0"/>
      <dgm:spPr/>
    </dgm:pt>
    <dgm:pt modelId="{5C4D8C13-1A2D-4F6B-AF11-C80ABEE3E2F2}" type="pres">
      <dgm:prSet presAssocID="{C8E4FA01-F371-45B1-B01B-40F83B484138}" presName="sibTrans" presStyleLbl="sibTrans1D1" presStyleIdx="0" presStyleCnt="4"/>
      <dgm:spPr/>
    </dgm:pt>
    <dgm:pt modelId="{8EF9429A-89E8-4ECB-BA1A-9F9CB666A2FB}" type="pres">
      <dgm:prSet presAssocID="{E520F319-E87C-4107-B404-80A0FD715DC7}" presName="node" presStyleLbl="node1" presStyleIdx="1" presStyleCnt="4">
        <dgm:presLayoutVars>
          <dgm:bulletEnabled val="1"/>
        </dgm:presLayoutVars>
      </dgm:prSet>
      <dgm:spPr/>
    </dgm:pt>
    <dgm:pt modelId="{06754B56-4375-4E46-BE13-F7B9EC45BE47}" type="pres">
      <dgm:prSet presAssocID="{E520F319-E87C-4107-B404-80A0FD715DC7}" presName="spNode" presStyleCnt="0"/>
      <dgm:spPr/>
    </dgm:pt>
    <dgm:pt modelId="{FF9870E0-A037-4E5A-884C-961619A63ECB}" type="pres">
      <dgm:prSet presAssocID="{D89C468C-9402-459C-9016-3A052B977C02}" presName="sibTrans" presStyleLbl="sibTrans1D1" presStyleIdx="1" presStyleCnt="4"/>
      <dgm:spPr/>
    </dgm:pt>
    <dgm:pt modelId="{46BAD79D-94A1-4C0D-A662-1CF0E820EED3}" type="pres">
      <dgm:prSet presAssocID="{91CF3E8B-B5BA-4BC9-96B3-0C994531FB9B}" presName="node" presStyleLbl="node1" presStyleIdx="2" presStyleCnt="4">
        <dgm:presLayoutVars>
          <dgm:bulletEnabled val="1"/>
        </dgm:presLayoutVars>
      </dgm:prSet>
      <dgm:spPr/>
    </dgm:pt>
    <dgm:pt modelId="{A8404E17-1ABD-4712-B905-B3F14E3E14C0}" type="pres">
      <dgm:prSet presAssocID="{91CF3E8B-B5BA-4BC9-96B3-0C994531FB9B}" presName="spNode" presStyleCnt="0"/>
      <dgm:spPr/>
    </dgm:pt>
    <dgm:pt modelId="{83B084A6-5F95-468E-A5B3-24EA60622F3D}" type="pres">
      <dgm:prSet presAssocID="{5B9AB0B0-B6D7-4968-A733-8043C946D758}" presName="sibTrans" presStyleLbl="sibTrans1D1" presStyleIdx="2" presStyleCnt="4"/>
      <dgm:spPr/>
    </dgm:pt>
    <dgm:pt modelId="{A8013A71-D8B8-4115-9EE8-8767EEE9E5CD}" type="pres">
      <dgm:prSet presAssocID="{8A16E894-6BAC-448A-AA3A-4B4C359EF1C2}" presName="node" presStyleLbl="node1" presStyleIdx="3" presStyleCnt="4">
        <dgm:presLayoutVars>
          <dgm:bulletEnabled val="1"/>
        </dgm:presLayoutVars>
      </dgm:prSet>
      <dgm:spPr/>
    </dgm:pt>
    <dgm:pt modelId="{921154A3-7AE3-4ADE-A876-0D8DEC9AA940}" type="pres">
      <dgm:prSet presAssocID="{8A16E894-6BAC-448A-AA3A-4B4C359EF1C2}" presName="spNode" presStyleCnt="0"/>
      <dgm:spPr/>
    </dgm:pt>
    <dgm:pt modelId="{2E7EE091-920E-43DB-894C-16A4DB748C93}" type="pres">
      <dgm:prSet presAssocID="{7FCC1356-EFF6-410D-B349-6473D11F09B1}" presName="sibTrans" presStyleLbl="sibTrans1D1" presStyleIdx="3" presStyleCnt="4"/>
      <dgm:spPr/>
    </dgm:pt>
  </dgm:ptLst>
  <dgm:cxnLst>
    <dgm:cxn modelId="{A658291B-8492-4909-AF93-85BB671D5C51}" type="presOf" srcId="{E520F319-E87C-4107-B404-80A0FD715DC7}" destId="{8EF9429A-89E8-4ECB-BA1A-9F9CB666A2FB}" srcOrd="0" destOrd="0" presId="urn:microsoft.com/office/officeart/2005/8/layout/cycle6"/>
    <dgm:cxn modelId="{B7E1853D-21FF-4B46-A9E1-331EBDA22565}" type="presOf" srcId="{D89C468C-9402-459C-9016-3A052B977C02}" destId="{FF9870E0-A037-4E5A-884C-961619A63ECB}" srcOrd="0" destOrd="0" presId="urn:microsoft.com/office/officeart/2005/8/layout/cycle6"/>
    <dgm:cxn modelId="{8DE54769-B866-4C7D-9000-A5F3F340D47E}" type="presOf" srcId="{8A16E894-6BAC-448A-AA3A-4B4C359EF1C2}" destId="{A8013A71-D8B8-4115-9EE8-8767EEE9E5CD}" srcOrd="0" destOrd="0" presId="urn:microsoft.com/office/officeart/2005/8/layout/cycle6"/>
    <dgm:cxn modelId="{B90FD44E-6E57-4B68-B033-B865EBE5ABE8}" type="presOf" srcId="{91CF3E8B-B5BA-4BC9-96B3-0C994531FB9B}" destId="{46BAD79D-94A1-4C0D-A662-1CF0E820EED3}" srcOrd="0" destOrd="0" presId="urn:microsoft.com/office/officeart/2005/8/layout/cycle6"/>
    <dgm:cxn modelId="{437F3C6F-DB6C-4D54-83D4-59835CE1A251}" srcId="{DFDDDF8A-4755-4B26-8E34-2BB5CFF66CE8}" destId="{E520F319-E87C-4107-B404-80A0FD715DC7}" srcOrd="1" destOrd="0" parTransId="{91553571-BF83-471D-8380-516EFE794AD1}" sibTransId="{D89C468C-9402-459C-9016-3A052B977C02}"/>
    <dgm:cxn modelId="{EB317E57-3333-48D3-B2A3-6E592F5214E5}" type="presOf" srcId="{7FCC1356-EFF6-410D-B349-6473D11F09B1}" destId="{2E7EE091-920E-43DB-894C-16A4DB748C93}" srcOrd="0" destOrd="0" presId="urn:microsoft.com/office/officeart/2005/8/layout/cycle6"/>
    <dgm:cxn modelId="{3DCC5A5A-1000-4864-A574-42D376067FAF}" type="presOf" srcId="{DFDDDF8A-4755-4B26-8E34-2BB5CFF66CE8}" destId="{F870A2C6-D287-426D-BC1C-7B2191533360}" srcOrd="0" destOrd="0" presId="urn:microsoft.com/office/officeart/2005/8/layout/cycle6"/>
    <dgm:cxn modelId="{B4880182-0422-47C1-B473-09524326D2F1}" type="presOf" srcId="{5B9AB0B0-B6D7-4968-A733-8043C946D758}" destId="{83B084A6-5F95-468E-A5B3-24EA60622F3D}" srcOrd="0" destOrd="0" presId="urn:microsoft.com/office/officeart/2005/8/layout/cycle6"/>
    <dgm:cxn modelId="{A56D40DC-81CA-4571-9B07-167D10A9E823}" type="presOf" srcId="{C8E4FA01-F371-45B1-B01B-40F83B484138}" destId="{5C4D8C13-1A2D-4F6B-AF11-C80ABEE3E2F2}" srcOrd="0" destOrd="0" presId="urn:microsoft.com/office/officeart/2005/8/layout/cycle6"/>
    <dgm:cxn modelId="{FE0480DF-C224-4ED7-ADB6-7CE6B1FADC42}" srcId="{DFDDDF8A-4755-4B26-8E34-2BB5CFF66CE8}" destId="{91CF3E8B-B5BA-4BC9-96B3-0C994531FB9B}" srcOrd="2" destOrd="0" parTransId="{7D20C7B1-8246-4388-A86B-4D1EE07A29FA}" sibTransId="{5B9AB0B0-B6D7-4968-A733-8043C946D758}"/>
    <dgm:cxn modelId="{DEC1B5DF-399F-4783-8D78-D9C61AFA5172}" type="presOf" srcId="{70A63DAA-E6B0-426F-9B1B-69326ABAA56F}" destId="{824ACB30-D2BC-4617-8C9D-84D509C4AE4D}" srcOrd="0" destOrd="0" presId="urn:microsoft.com/office/officeart/2005/8/layout/cycle6"/>
    <dgm:cxn modelId="{8D2FF6E0-B87E-4C61-8FF4-CF519DDBBEF1}" srcId="{DFDDDF8A-4755-4B26-8E34-2BB5CFF66CE8}" destId="{8A16E894-6BAC-448A-AA3A-4B4C359EF1C2}" srcOrd="3" destOrd="0" parTransId="{88D74504-EF4B-4254-8BA7-4FA8F3A0BAC6}" sibTransId="{7FCC1356-EFF6-410D-B349-6473D11F09B1}"/>
    <dgm:cxn modelId="{90C6F4F1-450D-49A3-9BE2-52D36AD8890F}" srcId="{DFDDDF8A-4755-4B26-8E34-2BB5CFF66CE8}" destId="{70A63DAA-E6B0-426F-9B1B-69326ABAA56F}" srcOrd="0" destOrd="0" parTransId="{C359D67F-27FF-40C7-9A46-7A536D3B2774}" sibTransId="{C8E4FA01-F371-45B1-B01B-40F83B484138}"/>
    <dgm:cxn modelId="{63F9B564-3B33-440A-A196-373DFA2B0736}" type="presParOf" srcId="{F870A2C6-D287-426D-BC1C-7B2191533360}" destId="{824ACB30-D2BC-4617-8C9D-84D509C4AE4D}" srcOrd="0" destOrd="0" presId="urn:microsoft.com/office/officeart/2005/8/layout/cycle6"/>
    <dgm:cxn modelId="{11DA1B7C-1292-4E01-83FF-49D85C4F7B31}" type="presParOf" srcId="{F870A2C6-D287-426D-BC1C-7B2191533360}" destId="{577A3CA6-E687-446D-814B-57D086AA3556}" srcOrd="1" destOrd="0" presId="urn:microsoft.com/office/officeart/2005/8/layout/cycle6"/>
    <dgm:cxn modelId="{141BCF14-B5B9-42CC-9271-E9CC60C8D4E6}" type="presParOf" srcId="{F870A2C6-D287-426D-BC1C-7B2191533360}" destId="{5C4D8C13-1A2D-4F6B-AF11-C80ABEE3E2F2}" srcOrd="2" destOrd="0" presId="urn:microsoft.com/office/officeart/2005/8/layout/cycle6"/>
    <dgm:cxn modelId="{FFD11B73-2C67-4A9A-8F95-C50028C974B5}" type="presParOf" srcId="{F870A2C6-D287-426D-BC1C-7B2191533360}" destId="{8EF9429A-89E8-4ECB-BA1A-9F9CB666A2FB}" srcOrd="3" destOrd="0" presId="urn:microsoft.com/office/officeart/2005/8/layout/cycle6"/>
    <dgm:cxn modelId="{298AEA02-5C9B-4DCA-8AEC-DA23F6287D12}" type="presParOf" srcId="{F870A2C6-D287-426D-BC1C-7B2191533360}" destId="{06754B56-4375-4E46-BE13-F7B9EC45BE47}" srcOrd="4" destOrd="0" presId="urn:microsoft.com/office/officeart/2005/8/layout/cycle6"/>
    <dgm:cxn modelId="{55BC77B7-52E0-41AE-AFB9-E6441A916E85}" type="presParOf" srcId="{F870A2C6-D287-426D-BC1C-7B2191533360}" destId="{FF9870E0-A037-4E5A-884C-961619A63ECB}" srcOrd="5" destOrd="0" presId="urn:microsoft.com/office/officeart/2005/8/layout/cycle6"/>
    <dgm:cxn modelId="{6053B658-3E35-4193-87D6-1C0A60EEB418}" type="presParOf" srcId="{F870A2C6-D287-426D-BC1C-7B2191533360}" destId="{46BAD79D-94A1-4C0D-A662-1CF0E820EED3}" srcOrd="6" destOrd="0" presId="urn:microsoft.com/office/officeart/2005/8/layout/cycle6"/>
    <dgm:cxn modelId="{DB8000FB-86E0-48EB-AAC3-F46BE9549660}" type="presParOf" srcId="{F870A2C6-D287-426D-BC1C-7B2191533360}" destId="{A8404E17-1ABD-4712-B905-B3F14E3E14C0}" srcOrd="7" destOrd="0" presId="urn:microsoft.com/office/officeart/2005/8/layout/cycle6"/>
    <dgm:cxn modelId="{DBC8672E-8789-40F1-90E6-49F5132F0C69}" type="presParOf" srcId="{F870A2C6-D287-426D-BC1C-7B2191533360}" destId="{83B084A6-5F95-468E-A5B3-24EA60622F3D}" srcOrd="8" destOrd="0" presId="urn:microsoft.com/office/officeart/2005/8/layout/cycle6"/>
    <dgm:cxn modelId="{3C50C895-808F-4EFF-A1FF-634417CC95E8}" type="presParOf" srcId="{F870A2C6-D287-426D-BC1C-7B2191533360}" destId="{A8013A71-D8B8-4115-9EE8-8767EEE9E5CD}" srcOrd="9" destOrd="0" presId="urn:microsoft.com/office/officeart/2005/8/layout/cycle6"/>
    <dgm:cxn modelId="{76C11B7D-C213-4B8B-9B20-3381657E9FE7}" type="presParOf" srcId="{F870A2C6-D287-426D-BC1C-7B2191533360}" destId="{921154A3-7AE3-4ADE-A876-0D8DEC9AA940}" srcOrd="10" destOrd="0" presId="urn:microsoft.com/office/officeart/2005/8/layout/cycle6"/>
    <dgm:cxn modelId="{15CD860B-ED0F-4F0F-BD09-969AF67E31E5}" type="presParOf" srcId="{F870A2C6-D287-426D-BC1C-7B2191533360}" destId="{2E7EE091-920E-43DB-894C-16A4DB748C93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81B9F93-A72B-4970-B69A-D6C759DC4A50}" type="doc">
      <dgm:prSet loTypeId="urn:microsoft.com/office/officeart/2005/8/layout/list1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3E8EC58-CBC1-4389-B958-2432F6514804}">
      <dgm:prSet custT="1"/>
      <dgm:spPr/>
      <dgm:t>
        <a:bodyPr/>
        <a:lstStyle/>
        <a:p>
          <a:r>
            <a:rPr lang="it-IT" sz="2000" dirty="0">
              <a:solidFill>
                <a:schemeClr val="tx1"/>
              </a:solidFill>
            </a:rPr>
            <a:t>Bachelor </a:t>
          </a:r>
          <a:r>
            <a:rPr lang="it-IT" sz="2000" dirty="0" err="1">
              <a:solidFill>
                <a:schemeClr val="tx1"/>
              </a:solidFill>
            </a:rPr>
            <a:t>decree</a:t>
          </a:r>
          <a:endParaRPr lang="en-US" sz="2000" dirty="0">
            <a:solidFill>
              <a:schemeClr val="tx1"/>
            </a:solidFill>
          </a:endParaRPr>
        </a:p>
      </dgm:t>
    </dgm:pt>
    <dgm:pt modelId="{7C2FF544-9419-4DD9-933F-E389A599E024}" type="parTrans" cxnId="{8C715909-4E77-4093-89A9-81A3E53F3D52}">
      <dgm:prSet/>
      <dgm:spPr/>
      <dgm:t>
        <a:bodyPr/>
        <a:lstStyle/>
        <a:p>
          <a:endParaRPr lang="en-US"/>
        </a:p>
      </dgm:t>
    </dgm:pt>
    <dgm:pt modelId="{09CD3D53-7B70-4D71-B07D-C500744B8650}" type="sibTrans" cxnId="{8C715909-4E77-4093-89A9-81A3E53F3D52}">
      <dgm:prSet/>
      <dgm:spPr/>
      <dgm:t>
        <a:bodyPr/>
        <a:lstStyle/>
        <a:p>
          <a:endParaRPr lang="en-US"/>
        </a:p>
      </dgm:t>
    </dgm:pt>
    <dgm:pt modelId="{CE276429-8E3B-4AA9-BAE9-38409F2D973A}">
      <dgm:prSet custT="1"/>
      <dgm:spPr/>
      <dgm:t>
        <a:bodyPr/>
        <a:lstStyle/>
        <a:p>
          <a:r>
            <a:rPr lang="it-IT" sz="2000" dirty="0">
              <a:solidFill>
                <a:schemeClr val="tx1"/>
              </a:solidFill>
            </a:rPr>
            <a:t>50 hours of training </a:t>
          </a:r>
          <a:r>
            <a:rPr lang="it-IT" sz="2000" dirty="0" err="1">
              <a:solidFill>
                <a:schemeClr val="tx1"/>
              </a:solidFill>
            </a:rPr>
            <a:t>course</a:t>
          </a:r>
          <a:r>
            <a:rPr lang="it-IT" sz="2000" dirty="0">
              <a:solidFill>
                <a:schemeClr val="tx1"/>
              </a:solidFill>
            </a:rPr>
            <a:t> by an </a:t>
          </a:r>
          <a:r>
            <a:rPr lang="it-IT" sz="2000" dirty="0" err="1">
              <a:solidFill>
                <a:schemeClr val="tx1"/>
              </a:solidFill>
            </a:rPr>
            <a:t>accedited</a:t>
          </a:r>
          <a:r>
            <a:rPr lang="it-IT" sz="2000" dirty="0">
              <a:solidFill>
                <a:schemeClr val="tx1"/>
              </a:solidFill>
            </a:rPr>
            <a:t> </a:t>
          </a:r>
          <a:r>
            <a:rPr lang="it-IT" sz="2000" dirty="0" err="1">
              <a:solidFill>
                <a:schemeClr val="tx1"/>
              </a:solidFill>
            </a:rPr>
            <a:t>mediation</a:t>
          </a:r>
          <a:r>
            <a:rPr lang="it-IT" sz="2000" dirty="0">
              <a:solidFill>
                <a:schemeClr val="tx1"/>
              </a:solidFill>
            </a:rPr>
            <a:t> training provider</a:t>
          </a:r>
          <a:endParaRPr lang="en-US" sz="2000" dirty="0">
            <a:solidFill>
              <a:schemeClr val="tx1"/>
            </a:solidFill>
          </a:endParaRPr>
        </a:p>
      </dgm:t>
    </dgm:pt>
    <dgm:pt modelId="{48F3A5E3-9C05-4CBA-9C7F-25DAED63D0F5}" type="parTrans" cxnId="{0666E7BE-B422-42E3-9631-185BB0A180C4}">
      <dgm:prSet/>
      <dgm:spPr/>
      <dgm:t>
        <a:bodyPr/>
        <a:lstStyle/>
        <a:p>
          <a:endParaRPr lang="en-US"/>
        </a:p>
      </dgm:t>
    </dgm:pt>
    <dgm:pt modelId="{4BD43433-62E4-4E90-86CA-58ED96CA5AAE}" type="sibTrans" cxnId="{0666E7BE-B422-42E3-9631-185BB0A180C4}">
      <dgm:prSet/>
      <dgm:spPr/>
      <dgm:t>
        <a:bodyPr/>
        <a:lstStyle/>
        <a:p>
          <a:endParaRPr lang="en-US"/>
        </a:p>
      </dgm:t>
    </dgm:pt>
    <dgm:pt modelId="{A69FB0C1-21B5-439B-9B2F-E5D9B7D86BB6}">
      <dgm:prSet custT="1"/>
      <dgm:spPr/>
      <dgm:t>
        <a:bodyPr/>
        <a:lstStyle/>
        <a:p>
          <a:r>
            <a:rPr lang="it-IT" sz="2000" dirty="0">
              <a:solidFill>
                <a:schemeClr val="tx1"/>
              </a:solidFill>
            </a:rPr>
            <a:t>18 hours of </a:t>
          </a:r>
          <a:r>
            <a:rPr lang="it-IT" sz="2000" dirty="0" err="1">
              <a:solidFill>
                <a:schemeClr val="tx1"/>
              </a:solidFill>
            </a:rPr>
            <a:t>advanced</a:t>
          </a:r>
          <a:r>
            <a:rPr lang="it-IT" sz="2000" dirty="0">
              <a:solidFill>
                <a:schemeClr val="tx1"/>
              </a:solidFill>
            </a:rPr>
            <a:t>/</a:t>
          </a:r>
          <a:r>
            <a:rPr lang="it-IT" sz="2000" dirty="0" err="1">
              <a:solidFill>
                <a:schemeClr val="tx1"/>
              </a:solidFill>
            </a:rPr>
            <a:t>refresher</a:t>
          </a:r>
          <a:r>
            <a:rPr lang="it-IT" sz="2000" dirty="0">
              <a:solidFill>
                <a:schemeClr val="tx1"/>
              </a:solidFill>
            </a:rPr>
            <a:t> </a:t>
          </a:r>
          <a:r>
            <a:rPr lang="it-IT" sz="2000" dirty="0" err="1">
              <a:solidFill>
                <a:schemeClr val="tx1"/>
              </a:solidFill>
            </a:rPr>
            <a:t>course</a:t>
          </a:r>
          <a:r>
            <a:rPr lang="it-IT" sz="2000" dirty="0">
              <a:solidFill>
                <a:schemeClr val="tx1"/>
              </a:solidFill>
            </a:rPr>
            <a:t> (</a:t>
          </a:r>
          <a:r>
            <a:rPr lang="it-IT" sz="2000" dirty="0" err="1">
              <a:solidFill>
                <a:schemeClr val="tx1"/>
              </a:solidFill>
            </a:rPr>
            <a:t>continuing</a:t>
          </a:r>
          <a:r>
            <a:rPr lang="it-IT" sz="2000" dirty="0">
              <a:solidFill>
                <a:schemeClr val="tx1"/>
              </a:solidFill>
            </a:rPr>
            <a:t> </a:t>
          </a:r>
          <a:r>
            <a:rPr lang="it-IT" sz="2000" dirty="0" err="1">
              <a:solidFill>
                <a:schemeClr val="tx1"/>
              </a:solidFill>
            </a:rPr>
            <a:t>education</a:t>
          </a:r>
          <a:r>
            <a:rPr lang="it-IT" sz="2000" dirty="0">
              <a:solidFill>
                <a:schemeClr val="tx1"/>
              </a:solidFill>
            </a:rPr>
            <a:t>) </a:t>
          </a:r>
          <a:r>
            <a:rPr lang="it-IT" sz="2000" dirty="0" err="1">
              <a:solidFill>
                <a:schemeClr val="tx1"/>
              </a:solidFill>
            </a:rPr>
            <a:t>every</a:t>
          </a:r>
          <a:r>
            <a:rPr lang="it-IT" sz="2000" dirty="0">
              <a:solidFill>
                <a:schemeClr val="tx1"/>
              </a:solidFill>
            </a:rPr>
            <a:t> </a:t>
          </a:r>
          <a:r>
            <a:rPr lang="it-IT" sz="2000" dirty="0" err="1">
              <a:solidFill>
                <a:schemeClr val="tx1"/>
              </a:solidFill>
            </a:rPr>
            <a:t>two</a:t>
          </a:r>
          <a:r>
            <a:rPr lang="it-IT" sz="2000" dirty="0">
              <a:solidFill>
                <a:schemeClr val="tx1"/>
              </a:solidFill>
            </a:rPr>
            <a:t> </a:t>
          </a:r>
          <a:r>
            <a:rPr lang="it-IT" sz="2000" dirty="0" err="1">
              <a:solidFill>
                <a:schemeClr val="tx1"/>
              </a:solidFill>
            </a:rPr>
            <a:t>years</a:t>
          </a:r>
          <a:endParaRPr lang="en-US" sz="2000" dirty="0">
            <a:solidFill>
              <a:schemeClr val="tx1"/>
            </a:solidFill>
          </a:endParaRPr>
        </a:p>
      </dgm:t>
    </dgm:pt>
    <dgm:pt modelId="{53537E63-C181-490E-9781-243E5B5ADA19}" type="parTrans" cxnId="{23340E80-BB07-4A85-9BD7-CCBA3B58E01A}">
      <dgm:prSet/>
      <dgm:spPr/>
      <dgm:t>
        <a:bodyPr/>
        <a:lstStyle/>
        <a:p>
          <a:endParaRPr lang="en-US"/>
        </a:p>
      </dgm:t>
    </dgm:pt>
    <dgm:pt modelId="{BDFE4792-8671-45AF-A705-9E1C290DE186}" type="sibTrans" cxnId="{23340E80-BB07-4A85-9BD7-CCBA3B58E01A}">
      <dgm:prSet/>
      <dgm:spPr/>
      <dgm:t>
        <a:bodyPr/>
        <a:lstStyle/>
        <a:p>
          <a:endParaRPr lang="en-US"/>
        </a:p>
      </dgm:t>
    </dgm:pt>
    <dgm:pt modelId="{DB1BC720-481B-4E73-90E4-38716E465D89}">
      <dgm:prSet custT="1"/>
      <dgm:spPr/>
      <dgm:t>
        <a:bodyPr/>
        <a:lstStyle/>
        <a:p>
          <a:r>
            <a:rPr lang="it-IT" sz="2000" dirty="0">
              <a:solidFill>
                <a:schemeClr val="tx1"/>
              </a:solidFill>
            </a:rPr>
            <a:t>20 internships (</a:t>
          </a:r>
          <a:r>
            <a:rPr lang="it-IT" sz="2000" dirty="0" err="1">
              <a:solidFill>
                <a:schemeClr val="tx1"/>
              </a:solidFill>
            </a:rPr>
            <a:t>participation</a:t>
          </a:r>
          <a:r>
            <a:rPr lang="it-IT" sz="2000" dirty="0">
              <a:solidFill>
                <a:schemeClr val="tx1"/>
              </a:solidFill>
            </a:rPr>
            <a:t> in </a:t>
          </a:r>
          <a:r>
            <a:rPr lang="it-IT" sz="2000" dirty="0" err="1">
              <a:solidFill>
                <a:schemeClr val="tx1"/>
              </a:solidFill>
            </a:rPr>
            <a:t>at</a:t>
          </a:r>
          <a:r>
            <a:rPr lang="it-IT" sz="2000" dirty="0">
              <a:solidFill>
                <a:schemeClr val="tx1"/>
              </a:solidFill>
            </a:rPr>
            <a:t> </a:t>
          </a:r>
          <a:r>
            <a:rPr lang="it-IT" sz="2000" dirty="0" err="1">
              <a:solidFill>
                <a:schemeClr val="tx1"/>
              </a:solidFill>
            </a:rPr>
            <a:t>least</a:t>
          </a:r>
          <a:r>
            <a:rPr lang="it-IT" sz="2000" dirty="0">
              <a:solidFill>
                <a:schemeClr val="tx1"/>
              </a:solidFill>
            </a:rPr>
            <a:t> 20 </a:t>
          </a:r>
          <a:r>
            <a:rPr lang="it-IT" sz="2000" dirty="0" err="1">
              <a:solidFill>
                <a:schemeClr val="tx1"/>
              </a:solidFill>
            </a:rPr>
            <a:t>mediations</a:t>
          </a:r>
          <a:r>
            <a:rPr lang="it-IT" sz="2000" dirty="0">
              <a:solidFill>
                <a:schemeClr val="tx1"/>
              </a:solidFill>
            </a:rPr>
            <a:t>)</a:t>
          </a:r>
          <a:endParaRPr lang="en-US" sz="2000" dirty="0">
            <a:solidFill>
              <a:schemeClr val="tx1"/>
            </a:solidFill>
          </a:endParaRPr>
        </a:p>
      </dgm:t>
    </dgm:pt>
    <dgm:pt modelId="{6E6967C7-95CE-46D7-B846-836723D4222D}" type="parTrans" cxnId="{CE6F2C11-74FA-4775-83EE-B1AE3F66A1B4}">
      <dgm:prSet/>
      <dgm:spPr/>
      <dgm:t>
        <a:bodyPr/>
        <a:lstStyle/>
        <a:p>
          <a:endParaRPr lang="en-US"/>
        </a:p>
      </dgm:t>
    </dgm:pt>
    <dgm:pt modelId="{20A16F6B-2324-4B8D-B499-756E496D6D1D}" type="sibTrans" cxnId="{CE6F2C11-74FA-4775-83EE-B1AE3F66A1B4}">
      <dgm:prSet/>
      <dgm:spPr/>
      <dgm:t>
        <a:bodyPr/>
        <a:lstStyle/>
        <a:p>
          <a:endParaRPr lang="en-US"/>
        </a:p>
      </dgm:t>
    </dgm:pt>
    <dgm:pt modelId="{CA021583-CB26-4EB1-B521-537A552002ED}" type="pres">
      <dgm:prSet presAssocID="{981B9F93-A72B-4970-B69A-D6C759DC4A50}" presName="linear" presStyleCnt="0">
        <dgm:presLayoutVars>
          <dgm:dir/>
          <dgm:animLvl val="lvl"/>
          <dgm:resizeHandles val="exact"/>
        </dgm:presLayoutVars>
      </dgm:prSet>
      <dgm:spPr/>
    </dgm:pt>
    <dgm:pt modelId="{B88FBE53-8ED8-4628-BD05-D7D0933A88C9}" type="pres">
      <dgm:prSet presAssocID="{D3E8EC58-CBC1-4389-B958-2432F6514804}" presName="parentLin" presStyleCnt="0"/>
      <dgm:spPr/>
    </dgm:pt>
    <dgm:pt modelId="{5FE1C81B-7872-4672-92DA-A9080296553C}" type="pres">
      <dgm:prSet presAssocID="{D3E8EC58-CBC1-4389-B958-2432F6514804}" presName="parentLeftMargin" presStyleLbl="node1" presStyleIdx="0" presStyleCnt="4"/>
      <dgm:spPr/>
    </dgm:pt>
    <dgm:pt modelId="{0E9B682F-9720-4B47-BFF1-632CABA255E7}" type="pres">
      <dgm:prSet presAssocID="{D3E8EC58-CBC1-4389-B958-2432F6514804}" presName="parentText" presStyleLbl="node1" presStyleIdx="0" presStyleCnt="4" custScaleX="121819" custScaleY="213576" custLinFactNeighborX="26892" custLinFactNeighborY="66300">
        <dgm:presLayoutVars>
          <dgm:chMax val="0"/>
          <dgm:bulletEnabled val="1"/>
        </dgm:presLayoutVars>
      </dgm:prSet>
      <dgm:spPr/>
    </dgm:pt>
    <dgm:pt modelId="{811EB426-2E7A-4E64-9D41-97A1C00F06FC}" type="pres">
      <dgm:prSet presAssocID="{D3E8EC58-CBC1-4389-B958-2432F6514804}" presName="negativeSpace" presStyleCnt="0"/>
      <dgm:spPr/>
    </dgm:pt>
    <dgm:pt modelId="{01BB6795-4AEC-40DF-8188-4489C8A4E58C}" type="pres">
      <dgm:prSet presAssocID="{D3E8EC58-CBC1-4389-B958-2432F6514804}" presName="childText" presStyleLbl="conFgAcc1" presStyleIdx="0" presStyleCnt="4" custScaleY="405565" custLinFactY="-295065" custLinFactNeighborX="168" custLinFactNeighborY="-300000">
        <dgm:presLayoutVars>
          <dgm:bulletEnabled val="1"/>
        </dgm:presLayoutVars>
      </dgm:prSet>
      <dgm:spPr/>
    </dgm:pt>
    <dgm:pt modelId="{2EF4BF3E-81B0-428D-8D9D-AC04CCD717B1}" type="pres">
      <dgm:prSet presAssocID="{09CD3D53-7B70-4D71-B07D-C500744B8650}" presName="spaceBetweenRectangles" presStyleCnt="0"/>
      <dgm:spPr/>
    </dgm:pt>
    <dgm:pt modelId="{3A8234AF-4FB4-4133-970F-F8BF17CF3E3A}" type="pres">
      <dgm:prSet presAssocID="{CE276429-8E3B-4AA9-BAE9-38409F2D973A}" presName="parentLin" presStyleCnt="0"/>
      <dgm:spPr/>
    </dgm:pt>
    <dgm:pt modelId="{F273C401-67E3-42D7-813D-24D8F3E9CB9E}" type="pres">
      <dgm:prSet presAssocID="{CE276429-8E3B-4AA9-BAE9-38409F2D973A}" presName="parentLeftMargin" presStyleLbl="node1" presStyleIdx="0" presStyleCnt="4"/>
      <dgm:spPr/>
    </dgm:pt>
    <dgm:pt modelId="{E9EA202B-FDA4-457D-BACB-98CAA481004B}" type="pres">
      <dgm:prSet presAssocID="{CE276429-8E3B-4AA9-BAE9-38409F2D973A}" presName="parentText" presStyleLbl="node1" presStyleIdx="1" presStyleCnt="4" custScaleX="132308" custScaleY="220068" custLinFactNeighborX="-6723" custLinFactNeighborY="-66699">
        <dgm:presLayoutVars>
          <dgm:chMax val="0"/>
          <dgm:bulletEnabled val="1"/>
        </dgm:presLayoutVars>
      </dgm:prSet>
      <dgm:spPr/>
    </dgm:pt>
    <dgm:pt modelId="{80CC18D9-6EF8-4EB5-A451-EF31897B6E00}" type="pres">
      <dgm:prSet presAssocID="{CE276429-8E3B-4AA9-BAE9-38409F2D973A}" presName="negativeSpace" presStyleCnt="0"/>
      <dgm:spPr/>
    </dgm:pt>
    <dgm:pt modelId="{8B39D2EE-036D-44F8-946F-BBAAB73BB538}" type="pres">
      <dgm:prSet presAssocID="{CE276429-8E3B-4AA9-BAE9-38409F2D973A}" presName="childText" presStyleLbl="conFgAcc1" presStyleIdx="1" presStyleCnt="4" custScaleY="360714" custLinFactY="-281552" custLinFactNeighborY="-300000">
        <dgm:presLayoutVars>
          <dgm:bulletEnabled val="1"/>
        </dgm:presLayoutVars>
      </dgm:prSet>
      <dgm:spPr/>
    </dgm:pt>
    <dgm:pt modelId="{1D98730D-DE76-48BE-AB0F-984401EDE9BA}" type="pres">
      <dgm:prSet presAssocID="{4BD43433-62E4-4E90-86CA-58ED96CA5AAE}" presName="spaceBetweenRectangles" presStyleCnt="0"/>
      <dgm:spPr/>
    </dgm:pt>
    <dgm:pt modelId="{6C754960-A698-4625-A96F-AF61446DC423}" type="pres">
      <dgm:prSet presAssocID="{A69FB0C1-21B5-439B-9B2F-E5D9B7D86BB6}" presName="parentLin" presStyleCnt="0"/>
      <dgm:spPr/>
    </dgm:pt>
    <dgm:pt modelId="{898D9659-C129-4B53-9E2B-9665341A2D65}" type="pres">
      <dgm:prSet presAssocID="{A69FB0C1-21B5-439B-9B2F-E5D9B7D86BB6}" presName="parentLeftMargin" presStyleLbl="node1" presStyleIdx="1" presStyleCnt="4"/>
      <dgm:spPr/>
    </dgm:pt>
    <dgm:pt modelId="{54BB87C2-1104-4387-8EC7-F48A0E205460}" type="pres">
      <dgm:prSet presAssocID="{A69FB0C1-21B5-439B-9B2F-E5D9B7D86BB6}" presName="parentText" presStyleLbl="node1" presStyleIdx="2" presStyleCnt="4" custScaleX="126369" custScaleY="170262" custLinFactY="-33599" custLinFactNeighborY="-100000">
        <dgm:presLayoutVars>
          <dgm:chMax val="0"/>
          <dgm:bulletEnabled val="1"/>
        </dgm:presLayoutVars>
      </dgm:prSet>
      <dgm:spPr/>
    </dgm:pt>
    <dgm:pt modelId="{68E522D9-8D65-4BD3-945F-FE43C053BC45}" type="pres">
      <dgm:prSet presAssocID="{A69FB0C1-21B5-439B-9B2F-E5D9B7D86BB6}" presName="negativeSpace" presStyleCnt="0"/>
      <dgm:spPr/>
    </dgm:pt>
    <dgm:pt modelId="{E88C1BA5-D73E-43DF-843A-7A7D9D91ADF5}" type="pres">
      <dgm:prSet presAssocID="{A69FB0C1-21B5-439B-9B2F-E5D9B7D86BB6}" presName="childText" presStyleLbl="conFgAcc1" presStyleIdx="2" presStyleCnt="4" custScaleY="287096" custLinFactY="-235764" custLinFactNeighborX="168" custLinFactNeighborY="-300000">
        <dgm:presLayoutVars>
          <dgm:bulletEnabled val="1"/>
        </dgm:presLayoutVars>
      </dgm:prSet>
      <dgm:spPr/>
    </dgm:pt>
    <dgm:pt modelId="{60E829E2-90DA-4EC6-AFC8-C6ACACDE8618}" type="pres">
      <dgm:prSet presAssocID="{BDFE4792-8671-45AF-A705-9E1C290DE186}" presName="spaceBetweenRectangles" presStyleCnt="0"/>
      <dgm:spPr/>
    </dgm:pt>
    <dgm:pt modelId="{A9663308-3F44-4305-BE4F-F20B6A498C7B}" type="pres">
      <dgm:prSet presAssocID="{DB1BC720-481B-4E73-90E4-38716E465D89}" presName="parentLin" presStyleCnt="0"/>
      <dgm:spPr/>
    </dgm:pt>
    <dgm:pt modelId="{3E530663-EA7A-4D4A-A939-7158615E160F}" type="pres">
      <dgm:prSet presAssocID="{DB1BC720-481B-4E73-90E4-38716E465D89}" presName="parentLeftMargin" presStyleLbl="node1" presStyleIdx="2" presStyleCnt="4"/>
      <dgm:spPr/>
    </dgm:pt>
    <dgm:pt modelId="{9021614F-03AF-4FB8-BB3B-600667015CE9}" type="pres">
      <dgm:prSet presAssocID="{DB1BC720-481B-4E73-90E4-38716E465D89}" presName="parentText" presStyleLbl="node1" presStyleIdx="3" presStyleCnt="4" custScaleX="142857" custScaleY="176611" custLinFactY="-77061" custLinFactNeighborX="-66564" custLinFactNeighborY="-100000">
        <dgm:presLayoutVars>
          <dgm:chMax val="0"/>
          <dgm:bulletEnabled val="1"/>
        </dgm:presLayoutVars>
      </dgm:prSet>
      <dgm:spPr/>
    </dgm:pt>
    <dgm:pt modelId="{8E5EB8C4-E3C1-40C4-BB9C-44A18D2333AA}" type="pres">
      <dgm:prSet presAssocID="{DB1BC720-481B-4E73-90E4-38716E465D89}" presName="negativeSpace" presStyleCnt="0"/>
      <dgm:spPr/>
    </dgm:pt>
    <dgm:pt modelId="{A6DCAE5D-C21A-4847-8E5C-108C0EE51196}" type="pres">
      <dgm:prSet presAssocID="{DB1BC720-481B-4E73-90E4-38716E465D89}" presName="childText" presStyleLbl="conFgAcc1" presStyleIdx="3" presStyleCnt="4" custScaleX="98553" custScaleY="365542" custLinFactY="-219552" custLinFactNeighborX="-336" custLinFactNeighborY="-300000">
        <dgm:presLayoutVars>
          <dgm:bulletEnabled val="1"/>
        </dgm:presLayoutVars>
      </dgm:prSet>
      <dgm:spPr/>
    </dgm:pt>
  </dgm:ptLst>
  <dgm:cxnLst>
    <dgm:cxn modelId="{0B38DD03-B4E2-48AE-B931-2ADDF3A7A2E8}" type="presOf" srcId="{A69FB0C1-21B5-439B-9B2F-E5D9B7D86BB6}" destId="{54BB87C2-1104-4387-8EC7-F48A0E205460}" srcOrd="1" destOrd="0" presId="urn:microsoft.com/office/officeart/2005/8/layout/list1"/>
    <dgm:cxn modelId="{8C715909-4E77-4093-89A9-81A3E53F3D52}" srcId="{981B9F93-A72B-4970-B69A-D6C759DC4A50}" destId="{D3E8EC58-CBC1-4389-B958-2432F6514804}" srcOrd="0" destOrd="0" parTransId="{7C2FF544-9419-4DD9-933F-E389A599E024}" sibTransId="{09CD3D53-7B70-4D71-B07D-C500744B8650}"/>
    <dgm:cxn modelId="{CE6F2C11-74FA-4775-83EE-B1AE3F66A1B4}" srcId="{981B9F93-A72B-4970-B69A-D6C759DC4A50}" destId="{DB1BC720-481B-4E73-90E4-38716E465D89}" srcOrd="3" destOrd="0" parTransId="{6E6967C7-95CE-46D7-B846-836723D4222D}" sibTransId="{20A16F6B-2324-4B8D-B499-756E496D6D1D}"/>
    <dgm:cxn modelId="{C6238917-768B-4F8F-B7CB-562BC27F855B}" type="presOf" srcId="{DB1BC720-481B-4E73-90E4-38716E465D89}" destId="{9021614F-03AF-4FB8-BB3B-600667015CE9}" srcOrd="1" destOrd="0" presId="urn:microsoft.com/office/officeart/2005/8/layout/list1"/>
    <dgm:cxn modelId="{30138719-342A-4C7A-B7E0-2F6A1FDC67A1}" type="presOf" srcId="{CE276429-8E3B-4AA9-BAE9-38409F2D973A}" destId="{E9EA202B-FDA4-457D-BACB-98CAA481004B}" srcOrd="1" destOrd="0" presId="urn:microsoft.com/office/officeart/2005/8/layout/list1"/>
    <dgm:cxn modelId="{F09BC73E-25BC-4C68-A9FA-6732AD2ED9D0}" type="presOf" srcId="{981B9F93-A72B-4970-B69A-D6C759DC4A50}" destId="{CA021583-CB26-4EB1-B521-537A552002ED}" srcOrd="0" destOrd="0" presId="urn:microsoft.com/office/officeart/2005/8/layout/list1"/>
    <dgm:cxn modelId="{9925BB5B-DB61-40BA-875C-9AF0921F8958}" type="presOf" srcId="{A69FB0C1-21B5-439B-9B2F-E5D9B7D86BB6}" destId="{898D9659-C129-4B53-9E2B-9665341A2D65}" srcOrd="0" destOrd="0" presId="urn:microsoft.com/office/officeart/2005/8/layout/list1"/>
    <dgm:cxn modelId="{1E799E51-8EB0-49D6-B555-6364792A54C0}" type="presOf" srcId="{D3E8EC58-CBC1-4389-B958-2432F6514804}" destId="{5FE1C81B-7872-4672-92DA-A9080296553C}" srcOrd="0" destOrd="0" presId="urn:microsoft.com/office/officeart/2005/8/layout/list1"/>
    <dgm:cxn modelId="{AA522077-6974-44C9-B97F-CEC5CA70437B}" type="presOf" srcId="{D3E8EC58-CBC1-4389-B958-2432F6514804}" destId="{0E9B682F-9720-4B47-BFF1-632CABA255E7}" srcOrd="1" destOrd="0" presId="urn:microsoft.com/office/officeart/2005/8/layout/list1"/>
    <dgm:cxn modelId="{23340E80-BB07-4A85-9BD7-CCBA3B58E01A}" srcId="{981B9F93-A72B-4970-B69A-D6C759DC4A50}" destId="{A69FB0C1-21B5-439B-9B2F-E5D9B7D86BB6}" srcOrd="2" destOrd="0" parTransId="{53537E63-C181-490E-9781-243E5B5ADA19}" sibTransId="{BDFE4792-8671-45AF-A705-9E1C290DE186}"/>
    <dgm:cxn modelId="{1C810F9C-8967-42D3-B7D3-BE6CC735D866}" type="presOf" srcId="{DB1BC720-481B-4E73-90E4-38716E465D89}" destId="{3E530663-EA7A-4D4A-A939-7158615E160F}" srcOrd="0" destOrd="0" presId="urn:microsoft.com/office/officeart/2005/8/layout/list1"/>
    <dgm:cxn modelId="{EA7A3AAE-F776-407C-A10E-7373804EE454}" type="presOf" srcId="{CE276429-8E3B-4AA9-BAE9-38409F2D973A}" destId="{F273C401-67E3-42D7-813D-24D8F3E9CB9E}" srcOrd="0" destOrd="0" presId="urn:microsoft.com/office/officeart/2005/8/layout/list1"/>
    <dgm:cxn modelId="{0666E7BE-B422-42E3-9631-185BB0A180C4}" srcId="{981B9F93-A72B-4970-B69A-D6C759DC4A50}" destId="{CE276429-8E3B-4AA9-BAE9-38409F2D973A}" srcOrd="1" destOrd="0" parTransId="{48F3A5E3-9C05-4CBA-9C7F-25DAED63D0F5}" sibTransId="{4BD43433-62E4-4E90-86CA-58ED96CA5AAE}"/>
    <dgm:cxn modelId="{71B90449-44F1-4D32-BC89-50227BDB3D16}" type="presParOf" srcId="{CA021583-CB26-4EB1-B521-537A552002ED}" destId="{B88FBE53-8ED8-4628-BD05-D7D0933A88C9}" srcOrd="0" destOrd="0" presId="urn:microsoft.com/office/officeart/2005/8/layout/list1"/>
    <dgm:cxn modelId="{BDFD2A93-D974-40A4-A53C-8BBFE71FD25C}" type="presParOf" srcId="{B88FBE53-8ED8-4628-BD05-D7D0933A88C9}" destId="{5FE1C81B-7872-4672-92DA-A9080296553C}" srcOrd="0" destOrd="0" presId="urn:microsoft.com/office/officeart/2005/8/layout/list1"/>
    <dgm:cxn modelId="{58524CD4-39DB-45E8-8BD6-F7136A6E25DC}" type="presParOf" srcId="{B88FBE53-8ED8-4628-BD05-D7D0933A88C9}" destId="{0E9B682F-9720-4B47-BFF1-632CABA255E7}" srcOrd="1" destOrd="0" presId="urn:microsoft.com/office/officeart/2005/8/layout/list1"/>
    <dgm:cxn modelId="{11C791DF-7A37-4C50-ABD1-6FACAA7F1F6E}" type="presParOf" srcId="{CA021583-CB26-4EB1-B521-537A552002ED}" destId="{811EB426-2E7A-4E64-9D41-97A1C00F06FC}" srcOrd="1" destOrd="0" presId="urn:microsoft.com/office/officeart/2005/8/layout/list1"/>
    <dgm:cxn modelId="{FBE4E900-76E0-4663-BC36-34C86EC678FC}" type="presParOf" srcId="{CA021583-CB26-4EB1-B521-537A552002ED}" destId="{01BB6795-4AEC-40DF-8188-4489C8A4E58C}" srcOrd="2" destOrd="0" presId="urn:microsoft.com/office/officeart/2005/8/layout/list1"/>
    <dgm:cxn modelId="{96479FC8-50B5-4870-B339-414096E4D44C}" type="presParOf" srcId="{CA021583-CB26-4EB1-B521-537A552002ED}" destId="{2EF4BF3E-81B0-428D-8D9D-AC04CCD717B1}" srcOrd="3" destOrd="0" presId="urn:microsoft.com/office/officeart/2005/8/layout/list1"/>
    <dgm:cxn modelId="{B6374E0E-B2A4-4888-A4BE-DAA15F430278}" type="presParOf" srcId="{CA021583-CB26-4EB1-B521-537A552002ED}" destId="{3A8234AF-4FB4-4133-970F-F8BF17CF3E3A}" srcOrd="4" destOrd="0" presId="urn:microsoft.com/office/officeart/2005/8/layout/list1"/>
    <dgm:cxn modelId="{6732D1E7-05C0-46B5-8531-1A5C2494F129}" type="presParOf" srcId="{3A8234AF-4FB4-4133-970F-F8BF17CF3E3A}" destId="{F273C401-67E3-42D7-813D-24D8F3E9CB9E}" srcOrd="0" destOrd="0" presId="urn:microsoft.com/office/officeart/2005/8/layout/list1"/>
    <dgm:cxn modelId="{10E914DA-744D-4166-8118-F2F8F52B4A4A}" type="presParOf" srcId="{3A8234AF-4FB4-4133-970F-F8BF17CF3E3A}" destId="{E9EA202B-FDA4-457D-BACB-98CAA481004B}" srcOrd="1" destOrd="0" presId="urn:microsoft.com/office/officeart/2005/8/layout/list1"/>
    <dgm:cxn modelId="{CC46414C-8789-484B-9E0F-A5EACA4DB300}" type="presParOf" srcId="{CA021583-CB26-4EB1-B521-537A552002ED}" destId="{80CC18D9-6EF8-4EB5-A451-EF31897B6E00}" srcOrd="5" destOrd="0" presId="urn:microsoft.com/office/officeart/2005/8/layout/list1"/>
    <dgm:cxn modelId="{BEB6882C-F0EF-4043-BED1-E0AD7D4AB7D1}" type="presParOf" srcId="{CA021583-CB26-4EB1-B521-537A552002ED}" destId="{8B39D2EE-036D-44F8-946F-BBAAB73BB538}" srcOrd="6" destOrd="0" presId="urn:microsoft.com/office/officeart/2005/8/layout/list1"/>
    <dgm:cxn modelId="{C5952673-25AF-48A4-90D4-CD2A3D6CC10D}" type="presParOf" srcId="{CA021583-CB26-4EB1-B521-537A552002ED}" destId="{1D98730D-DE76-48BE-AB0F-984401EDE9BA}" srcOrd="7" destOrd="0" presId="urn:microsoft.com/office/officeart/2005/8/layout/list1"/>
    <dgm:cxn modelId="{8468EF24-8E8A-47F4-B2A3-651FA74BA6B2}" type="presParOf" srcId="{CA021583-CB26-4EB1-B521-537A552002ED}" destId="{6C754960-A698-4625-A96F-AF61446DC423}" srcOrd="8" destOrd="0" presId="urn:microsoft.com/office/officeart/2005/8/layout/list1"/>
    <dgm:cxn modelId="{8253048E-E381-412E-9100-1D3C11136B65}" type="presParOf" srcId="{6C754960-A698-4625-A96F-AF61446DC423}" destId="{898D9659-C129-4B53-9E2B-9665341A2D65}" srcOrd="0" destOrd="0" presId="urn:microsoft.com/office/officeart/2005/8/layout/list1"/>
    <dgm:cxn modelId="{AC463A85-FED7-4513-8949-9541EC6A2CE0}" type="presParOf" srcId="{6C754960-A698-4625-A96F-AF61446DC423}" destId="{54BB87C2-1104-4387-8EC7-F48A0E205460}" srcOrd="1" destOrd="0" presId="urn:microsoft.com/office/officeart/2005/8/layout/list1"/>
    <dgm:cxn modelId="{AC43C8C3-0267-461F-A7FE-A7A56BF3A311}" type="presParOf" srcId="{CA021583-CB26-4EB1-B521-537A552002ED}" destId="{68E522D9-8D65-4BD3-945F-FE43C053BC45}" srcOrd="9" destOrd="0" presId="urn:microsoft.com/office/officeart/2005/8/layout/list1"/>
    <dgm:cxn modelId="{ECE3886C-7E4D-4B79-A187-E333B4775CCB}" type="presParOf" srcId="{CA021583-CB26-4EB1-B521-537A552002ED}" destId="{E88C1BA5-D73E-43DF-843A-7A7D9D91ADF5}" srcOrd="10" destOrd="0" presId="urn:microsoft.com/office/officeart/2005/8/layout/list1"/>
    <dgm:cxn modelId="{C97C9D84-6B4A-435E-A0DF-7EBC8D750E0D}" type="presParOf" srcId="{CA021583-CB26-4EB1-B521-537A552002ED}" destId="{60E829E2-90DA-4EC6-AFC8-C6ACACDE8618}" srcOrd="11" destOrd="0" presId="urn:microsoft.com/office/officeart/2005/8/layout/list1"/>
    <dgm:cxn modelId="{C5ECD2F2-B83C-41C0-BAE4-C14AEB6DD178}" type="presParOf" srcId="{CA021583-CB26-4EB1-B521-537A552002ED}" destId="{A9663308-3F44-4305-BE4F-F20B6A498C7B}" srcOrd="12" destOrd="0" presId="urn:microsoft.com/office/officeart/2005/8/layout/list1"/>
    <dgm:cxn modelId="{4F860D14-FC63-4E77-A557-8FA9C2015F5F}" type="presParOf" srcId="{A9663308-3F44-4305-BE4F-F20B6A498C7B}" destId="{3E530663-EA7A-4D4A-A939-7158615E160F}" srcOrd="0" destOrd="0" presId="urn:microsoft.com/office/officeart/2005/8/layout/list1"/>
    <dgm:cxn modelId="{82E24BFA-8982-40A6-A453-C8CA681D4C6B}" type="presParOf" srcId="{A9663308-3F44-4305-BE4F-F20B6A498C7B}" destId="{9021614F-03AF-4FB8-BB3B-600667015CE9}" srcOrd="1" destOrd="0" presId="urn:microsoft.com/office/officeart/2005/8/layout/list1"/>
    <dgm:cxn modelId="{68907836-8E08-447B-8554-FE06A5CB1854}" type="presParOf" srcId="{CA021583-CB26-4EB1-B521-537A552002ED}" destId="{8E5EB8C4-E3C1-40C4-BB9C-44A18D2333AA}" srcOrd="13" destOrd="0" presId="urn:microsoft.com/office/officeart/2005/8/layout/list1"/>
    <dgm:cxn modelId="{726915FF-BD26-4B13-B67C-E83C3487450F}" type="presParOf" srcId="{CA021583-CB26-4EB1-B521-537A552002ED}" destId="{A6DCAE5D-C21A-4847-8E5C-108C0EE51196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117719-4707-485D-B234-B92D05E6124C}">
      <dsp:nvSpPr>
        <dsp:cNvPr id="0" name=""/>
        <dsp:cNvSpPr/>
      </dsp:nvSpPr>
      <dsp:spPr>
        <a:xfrm>
          <a:off x="4841" y="1835454"/>
          <a:ext cx="2818384" cy="150921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1" kern="1200" dirty="0"/>
            <a:t>A Duty to </a:t>
          </a:r>
          <a:r>
            <a:rPr lang="en-US" sz="2100" i="1" kern="1200" dirty="0">
              <a:solidFill>
                <a:srgbClr val="FF0000"/>
              </a:solidFill>
            </a:rPr>
            <a:t>consider</a:t>
          </a:r>
          <a:r>
            <a:rPr lang="en-US" sz="2100" i="1" kern="1200" dirty="0"/>
            <a:t> mediation </a:t>
          </a:r>
          <a:endParaRPr lang="it-IT" sz="2100" kern="1200" dirty="0"/>
        </a:p>
      </dsp:txBody>
      <dsp:txXfrm>
        <a:off x="759446" y="1835454"/>
        <a:ext cx="1309174" cy="1509210"/>
      </dsp:txXfrm>
    </dsp:sp>
    <dsp:sp modelId="{EE6ECDA3-5A5A-4848-A83B-9B07FCA5C2C3}">
      <dsp:nvSpPr>
        <dsp:cNvPr id="0" name=""/>
        <dsp:cNvSpPr/>
      </dsp:nvSpPr>
      <dsp:spPr>
        <a:xfrm>
          <a:off x="2541387" y="1782187"/>
          <a:ext cx="2818384" cy="161574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1" kern="1200" dirty="0"/>
            <a:t>A Duty to </a:t>
          </a:r>
          <a:r>
            <a:rPr lang="en-US" sz="2100" i="1" kern="1200" dirty="0">
              <a:solidFill>
                <a:srgbClr val="FF0000"/>
              </a:solidFill>
            </a:rPr>
            <a:t>attempt</a:t>
          </a:r>
          <a:r>
            <a:rPr lang="en-US" sz="2100" i="1" kern="1200" dirty="0"/>
            <a:t> mediation</a:t>
          </a:r>
          <a:endParaRPr lang="it-IT" sz="2100" kern="1200" dirty="0"/>
        </a:p>
      </dsp:txBody>
      <dsp:txXfrm>
        <a:off x="3349260" y="1782187"/>
        <a:ext cx="1202639" cy="1615745"/>
      </dsp:txXfrm>
    </dsp:sp>
    <dsp:sp modelId="{C1D60CF6-9231-4079-8747-63BB21CF4F29}">
      <dsp:nvSpPr>
        <dsp:cNvPr id="0" name=""/>
        <dsp:cNvSpPr/>
      </dsp:nvSpPr>
      <dsp:spPr>
        <a:xfrm>
          <a:off x="5077933" y="1799942"/>
          <a:ext cx="2818384" cy="15802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1" kern="1200"/>
            <a:t>A Duty to attempt mediation in </a:t>
          </a:r>
          <a:r>
            <a:rPr lang="en-US" sz="2100" i="1" kern="1200">
              <a:solidFill>
                <a:srgbClr val="FF0000"/>
              </a:solidFill>
            </a:rPr>
            <a:t>good</a:t>
          </a:r>
          <a:r>
            <a:rPr lang="en-US" sz="2100" i="1" kern="1200"/>
            <a:t> </a:t>
          </a:r>
          <a:r>
            <a:rPr lang="en-US" sz="2100" i="1" kern="1200">
              <a:solidFill>
                <a:srgbClr val="FF0000"/>
              </a:solidFill>
            </a:rPr>
            <a:t>faith</a:t>
          </a:r>
          <a:r>
            <a:rPr lang="en-US" sz="2100" i="1" kern="1200"/>
            <a:t> </a:t>
          </a:r>
          <a:endParaRPr lang="it-IT" sz="2100" kern="1200" dirty="0"/>
        </a:p>
      </dsp:txBody>
      <dsp:txXfrm>
        <a:off x="5868050" y="1799942"/>
        <a:ext cx="1238150" cy="1580234"/>
      </dsp:txXfrm>
    </dsp:sp>
    <dsp:sp modelId="{E8B65E8B-FAAD-4C47-805E-C4DD31B7FE63}">
      <dsp:nvSpPr>
        <dsp:cNvPr id="0" name=""/>
        <dsp:cNvSpPr/>
      </dsp:nvSpPr>
      <dsp:spPr>
        <a:xfrm>
          <a:off x="7614479" y="1773309"/>
          <a:ext cx="2818384" cy="16335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011" tIns="28004" rIns="28004" bIns="2800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i="1" kern="1200"/>
            <a:t>A Duty to </a:t>
          </a:r>
          <a:r>
            <a:rPr lang="en-US" sz="2100" i="1" kern="1200">
              <a:solidFill>
                <a:srgbClr val="FF0000"/>
              </a:solidFill>
            </a:rPr>
            <a:t>settle</a:t>
          </a:r>
          <a:r>
            <a:rPr lang="en-US" sz="2100" i="1" kern="1200"/>
            <a:t> </a:t>
          </a:r>
          <a:endParaRPr lang="it-IT" sz="2100" kern="1200" dirty="0"/>
        </a:p>
      </dsp:txBody>
      <dsp:txXfrm>
        <a:off x="8431230" y="1773309"/>
        <a:ext cx="1184883" cy="16335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2A0C-375B-4B17-A242-F3538064C4B9}">
      <dsp:nvSpPr>
        <dsp:cNvPr id="0" name=""/>
        <dsp:cNvSpPr/>
      </dsp:nvSpPr>
      <dsp:spPr>
        <a:xfrm>
          <a:off x="2813" y="99660"/>
          <a:ext cx="2232266" cy="3125173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Voluntary mediation</a:t>
          </a:r>
          <a:r>
            <a:rPr lang="en-US" sz="1300" kern="1200" dirty="0"/>
            <a:t>: for any dispute concerning disposable rights (art. 4)</a:t>
          </a:r>
        </a:p>
      </dsp:txBody>
      <dsp:txXfrm>
        <a:off x="2813" y="1287226"/>
        <a:ext cx="2232266" cy="1875104"/>
      </dsp:txXfrm>
    </dsp:sp>
    <dsp:sp modelId="{528B1593-EC58-4C0C-B61E-3BB48ACE0B28}">
      <dsp:nvSpPr>
        <dsp:cNvPr id="0" name=""/>
        <dsp:cNvSpPr/>
      </dsp:nvSpPr>
      <dsp:spPr>
        <a:xfrm>
          <a:off x="650171" y="412177"/>
          <a:ext cx="937552" cy="937552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1</a:t>
          </a:r>
        </a:p>
      </dsp:txBody>
      <dsp:txXfrm>
        <a:off x="787472" y="549478"/>
        <a:ext cx="662950" cy="662950"/>
      </dsp:txXfrm>
    </dsp:sp>
    <dsp:sp modelId="{BC4D15F5-5FA6-42C6-B4D0-E2ADC433CBA1}">
      <dsp:nvSpPr>
        <dsp:cNvPr id="0" name=""/>
        <dsp:cNvSpPr/>
      </dsp:nvSpPr>
      <dsp:spPr>
        <a:xfrm>
          <a:off x="2813" y="3224761"/>
          <a:ext cx="2232266" cy="72"/>
        </a:xfrm>
        <a:prstGeom prst="rect">
          <a:avLst/>
        </a:prstGeom>
        <a:solidFill>
          <a:schemeClr val="accent5">
            <a:hueOff val="-530803"/>
            <a:satOff val="523"/>
            <a:lumOff val="1177"/>
            <a:alphaOff val="0"/>
          </a:schemeClr>
        </a:solidFill>
        <a:ln w="15875" cap="rnd" cmpd="sng" algn="ctr">
          <a:solidFill>
            <a:schemeClr val="accent5">
              <a:hueOff val="-530803"/>
              <a:satOff val="523"/>
              <a:lumOff val="117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3654EA-7091-458B-8E30-A32702573A7A}">
      <dsp:nvSpPr>
        <dsp:cNvPr id="0" name=""/>
        <dsp:cNvSpPr/>
      </dsp:nvSpPr>
      <dsp:spPr>
        <a:xfrm>
          <a:off x="2458307" y="99660"/>
          <a:ext cx="2232266" cy="3125173"/>
        </a:xfrm>
        <a:prstGeom prst="rect">
          <a:avLst/>
        </a:prstGeom>
        <a:solidFill>
          <a:schemeClr val="accent5">
            <a:tint val="40000"/>
            <a:alpha val="90000"/>
            <a:hueOff val="-1514063"/>
            <a:satOff val="2358"/>
            <a:lumOff val="519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-1514063"/>
              <a:satOff val="2358"/>
              <a:lumOff val="5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Mediation Clause</a:t>
          </a:r>
          <a:r>
            <a:rPr lang="en-US" sz="1300" kern="1200" dirty="0"/>
            <a:t>: Parties may agree in their contract to attempt mediation before they can arbitrate the dispute or file a lawsuit (art. 5, 6)</a:t>
          </a:r>
        </a:p>
      </dsp:txBody>
      <dsp:txXfrm>
        <a:off x="2458307" y="1287226"/>
        <a:ext cx="2232266" cy="1875104"/>
      </dsp:txXfrm>
    </dsp:sp>
    <dsp:sp modelId="{D5543257-2481-461C-BD03-97C0FEA5551A}">
      <dsp:nvSpPr>
        <dsp:cNvPr id="0" name=""/>
        <dsp:cNvSpPr/>
      </dsp:nvSpPr>
      <dsp:spPr>
        <a:xfrm>
          <a:off x="3105664" y="412177"/>
          <a:ext cx="937552" cy="937552"/>
        </a:xfrm>
        <a:prstGeom prst="ellipse">
          <a:avLst/>
        </a:prstGeom>
        <a:solidFill>
          <a:schemeClr val="accent5">
            <a:hueOff val="-1061606"/>
            <a:satOff val="1045"/>
            <a:lumOff val="2353"/>
            <a:alphaOff val="0"/>
          </a:schemeClr>
        </a:solidFill>
        <a:ln w="15875" cap="rnd" cmpd="sng" algn="ctr">
          <a:solidFill>
            <a:schemeClr val="accent5">
              <a:hueOff val="-1061606"/>
              <a:satOff val="1045"/>
              <a:lumOff val="23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2</a:t>
          </a:r>
        </a:p>
      </dsp:txBody>
      <dsp:txXfrm>
        <a:off x="3242965" y="549478"/>
        <a:ext cx="662950" cy="662950"/>
      </dsp:txXfrm>
    </dsp:sp>
    <dsp:sp modelId="{EFFDE58A-5694-4118-9F5C-9BD80467F7EB}">
      <dsp:nvSpPr>
        <dsp:cNvPr id="0" name=""/>
        <dsp:cNvSpPr/>
      </dsp:nvSpPr>
      <dsp:spPr>
        <a:xfrm>
          <a:off x="2458307" y="3224761"/>
          <a:ext cx="2232266" cy="72"/>
        </a:xfrm>
        <a:prstGeom prst="rect">
          <a:avLst/>
        </a:prstGeom>
        <a:solidFill>
          <a:schemeClr val="accent5">
            <a:hueOff val="-1592409"/>
            <a:satOff val="1568"/>
            <a:lumOff val="3530"/>
            <a:alphaOff val="0"/>
          </a:schemeClr>
        </a:solidFill>
        <a:ln w="15875" cap="rnd" cmpd="sng" algn="ctr">
          <a:solidFill>
            <a:schemeClr val="accent5">
              <a:hueOff val="-1592409"/>
              <a:satOff val="1568"/>
              <a:lumOff val="3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CB963F4-07FD-4D8F-9CB9-809304B12853}">
      <dsp:nvSpPr>
        <dsp:cNvPr id="0" name=""/>
        <dsp:cNvSpPr/>
      </dsp:nvSpPr>
      <dsp:spPr>
        <a:xfrm>
          <a:off x="4913800" y="99660"/>
          <a:ext cx="2232266" cy="3125173"/>
        </a:xfrm>
        <a:prstGeom prst="rect">
          <a:avLst/>
        </a:prstGeom>
        <a:solidFill>
          <a:schemeClr val="accent5">
            <a:tint val="40000"/>
            <a:alpha val="90000"/>
            <a:hueOff val="-3028126"/>
            <a:satOff val="4717"/>
            <a:lumOff val="1039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-3028126"/>
              <a:satOff val="4717"/>
              <a:lumOff val="10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Court ordered mediation</a:t>
          </a:r>
          <a:r>
            <a:rPr lang="en-US" sz="1300" kern="1200" dirty="0"/>
            <a:t>: Judge at his discretion  may order parties to attempt mediation as a condition for the continuation of the proceeding (art. 5, 2)</a:t>
          </a:r>
        </a:p>
      </dsp:txBody>
      <dsp:txXfrm>
        <a:off x="4913800" y="1287226"/>
        <a:ext cx="2232266" cy="1875104"/>
      </dsp:txXfrm>
    </dsp:sp>
    <dsp:sp modelId="{1745DB59-4DC3-4015-AC1A-25BBE4F23772}">
      <dsp:nvSpPr>
        <dsp:cNvPr id="0" name=""/>
        <dsp:cNvSpPr/>
      </dsp:nvSpPr>
      <dsp:spPr>
        <a:xfrm>
          <a:off x="5561158" y="412177"/>
          <a:ext cx="937552" cy="937552"/>
        </a:xfrm>
        <a:prstGeom prst="ellipse">
          <a:avLst/>
        </a:prstGeom>
        <a:solidFill>
          <a:schemeClr val="accent5">
            <a:hueOff val="-2123213"/>
            <a:satOff val="2090"/>
            <a:lumOff val="4706"/>
            <a:alphaOff val="0"/>
          </a:schemeClr>
        </a:solidFill>
        <a:ln w="15875" cap="rnd" cmpd="sng" algn="ctr">
          <a:solidFill>
            <a:schemeClr val="accent5">
              <a:hueOff val="-2123213"/>
              <a:satOff val="2090"/>
              <a:lumOff val="470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3</a:t>
          </a:r>
        </a:p>
      </dsp:txBody>
      <dsp:txXfrm>
        <a:off x="5698459" y="549478"/>
        <a:ext cx="662950" cy="662950"/>
      </dsp:txXfrm>
    </dsp:sp>
    <dsp:sp modelId="{1394BE6B-67FE-4E53-9467-59684B178FA7}">
      <dsp:nvSpPr>
        <dsp:cNvPr id="0" name=""/>
        <dsp:cNvSpPr/>
      </dsp:nvSpPr>
      <dsp:spPr>
        <a:xfrm>
          <a:off x="4913800" y="3224761"/>
          <a:ext cx="2232266" cy="72"/>
        </a:xfrm>
        <a:prstGeom prst="rect">
          <a:avLst/>
        </a:prstGeom>
        <a:solidFill>
          <a:schemeClr val="accent5">
            <a:hueOff val="-2654016"/>
            <a:satOff val="2613"/>
            <a:lumOff val="5883"/>
            <a:alphaOff val="0"/>
          </a:schemeClr>
        </a:solidFill>
        <a:ln w="15875" cap="rnd" cmpd="sng" algn="ctr">
          <a:solidFill>
            <a:schemeClr val="accent5">
              <a:hueOff val="-2654016"/>
              <a:satOff val="2613"/>
              <a:lumOff val="58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E47D8F4-4224-4B88-9C0B-9DEEA30D4612}">
      <dsp:nvSpPr>
        <dsp:cNvPr id="0" name=""/>
        <dsp:cNvSpPr/>
      </dsp:nvSpPr>
      <dsp:spPr>
        <a:xfrm>
          <a:off x="7371615" y="199320"/>
          <a:ext cx="2232266" cy="3125173"/>
        </a:xfrm>
        <a:prstGeom prst="rect">
          <a:avLst/>
        </a:prstGeom>
        <a:solidFill>
          <a:schemeClr val="accent5">
            <a:tint val="40000"/>
            <a:alpha val="90000"/>
            <a:hueOff val="-4542189"/>
            <a:satOff val="7075"/>
            <a:lumOff val="1558"/>
            <a:alphaOff val="0"/>
          </a:schemeClr>
        </a:solidFill>
        <a:ln w="15875" cap="rnd" cmpd="sng" algn="ctr">
          <a:solidFill>
            <a:schemeClr val="accent5">
              <a:tint val="40000"/>
              <a:alpha val="90000"/>
              <a:hueOff val="-4542189"/>
              <a:satOff val="7075"/>
              <a:lumOff val="15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4036" tIns="330200" rIns="174036" bIns="33020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/>
            <a:t>Mandatory mediation</a:t>
          </a:r>
          <a:r>
            <a:rPr lang="en-US" sz="1300" kern="1200" dirty="0"/>
            <a:t>: </a:t>
          </a:r>
          <a:r>
            <a:rPr lang="en-US" sz="1300" i="1" kern="1200" dirty="0"/>
            <a:t>Condition precedent to trial in certain civil matters (art. 5, 1 bis)</a:t>
          </a:r>
          <a:endParaRPr lang="en-US" sz="1300" kern="1200" dirty="0"/>
        </a:p>
      </dsp:txBody>
      <dsp:txXfrm>
        <a:off x="7371615" y="1386886"/>
        <a:ext cx="2232266" cy="1875104"/>
      </dsp:txXfrm>
    </dsp:sp>
    <dsp:sp modelId="{6F8E7EED-D3C6-4169-BA8D-FF06079062E0}">
      <dsp:nvSpPr>
        <dsp:cNvPr id="0" name=""/>
        <dsp:cNvSpPr/>
      </dsp:nvSpPr>
      <dsp:spPr>
        <a:xfrm>
          <a:off x="8016651" y="412177"/>
          <a:ext cx="937552" cy="937552"/>
        </a:xfrm>
        <a:prstGeom prst="ellipse">
          <a:avLst/>
        </a:prstGeom>
        <a:solidFill>
          <a:schemeClr val="accent5">
            <a:hueOff val="-3184819"/>
            <a:satOff val="3135"/>
            <a:lumOff val="7059"/>
            <a:alphaOff val="0"/>
          </a:schemeClr>
        </a:solidFill>
        <a:ln w="15875" cap="rnd" cmpd="sng" algn="ctr">
          <a:solidFill>
            <a:schemeClr val="accent5">
              <a:hueOff val="-3184819"/>
              <a:satOff val="3135"/>
              <a:lumOff val="705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3095" tIns="12700" rIns="73095" bIns="1270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/>
            <a:t>4</a:t>
          </a:r>
        </a:p>
      </dsp:txBody>
      <dsp:txXfrm>
        <a:off x="8153952" y="549478"/>
        <a:ext cx="662950" cy="662950"/>
      </dsp:txXfrm>
    </dsp:sp>
    <dsp:sp modelId="{14880038-0DB6-49B8-8333-86945D2A041B}">
      <dsp:nvSpPr>
        <dsp:cNvPr id="0" name=""/>
        <dsp:cNvSpPr/>
      </dsp:nvSpPr>
      <dsp:spPr>
        <a:xfrm>
          <a:off x="7369294" y="3224761"/>
          <a:ext cx="2232266" cy="72"/>
        </a:xfrm>
        <a:prstGeom prst="rect">
          <a:avLst/>
        </a:prstGeom>
        <a:solidFill>
          <a:schemeClr val="accent5">
            <a:hueOff val="-3715622"/>
            <a:satOff val="3658"/>
            <a:lumOff val="8236"/>
            <a:alphaOff val="0"/>
          </a:schemeClr>
        </a:solidFill>
        <a:ln w="15875" cap="rnd" cmpd="sng" algn="ctr">
          <a:solidFill>
            <a:schemeClr val="accent5">
              <a:hueOff val="-3715622"/>
              <a:satOff val="3658"/>
              <a:lumOff val="823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F01881-36E5-49E9-8AFD-D6C7FB940F8C}">
      <dsp:nvSpPr>
        <dsp:cNvPr id="0" name=""/>
        <dsp:cNvSpPr/>
      </dsp:nvSpPr>
      <dsp:spPr>
        <a:xfrm>
          <a:off x="0" y="2264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5308B4-86CA-4C16-A31C-B4A69CEA639E}">
      <dsp:nvSpPr>
        <dsp:cNvPr id="0" name=""/>
        <dsp:cNvSpPr/>
      </dsp:nvSpPr>
      <dsp:spPr>
        <a:xfrm>
          <a:off x="0" y="2264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Real estate</a:t>
          </a:r>
        </a:p>
      </dsp:txBody>
      <dsp:txXfrm>
        <a:off x="0" y="2264"/>
        <a:ext cx="5913437" cy="421141"/>
      </dsp:txXfrm>
    </dsp:sp>
    <dsp:sp modelId="{73854ECB-481B-40AA-A483-C26B9BF01E9C}">
      <dsp:nvSpPr>
        <dsp:cNvPr id="0" name=""/>
        <dsp:cNvSpPr/>
      </dsp:nvSpPr>
      <dsp:spPr>
        <a:xfrm>
          <a:off x="0" y="423405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794F5-7B68-49F8-AC76-61B8E6A5B6D2}">
      <dsp:nvSpPr>
        <dsp:cNvPr id="0" name=""/>
        <dsp:cNvSpPr/>
      </dsp:nvSpPr>
      <dsp:spPr>
        <a:xfrm>
          <a:off x="0" y="423405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Joint ownership or real estate condominium</a:t>
          </a:r>
        </a:p>
      </dsp:txBody>
      <dsp:txXfrm>
        <a:off x="0" y="423405"/>
        <a:ext cx="5913437" cy="421141"/>
      </dsp:txXfrm>
    </dsp:sp>
    <dsp:sp modelId="{DE10B800-A469-4C56-B9DD-70DCFD120745}">
      <dsp:nvSpPr>
        <dsp:cNvPr id="0" name=""/>
        <dsp:cNvSpPr/>
      </dsp:nvSpPr>
      <dsp:spPr>
        <a:xfrm>
          <a:off x="0" y="844547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8D4A2F-04BB-4074-B3D4-2EBB62A71C10}">
      <dsp:nvSpPr>
        <dsp:cNvPr id="0" name=""/>
        <dsp:cNvSpPr/>
      </dsp:nvSpPr>
      <dsp:spPr>
        <a:xfrm>
          <a:off x="0" y="844547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Division of common assets</a:t>
          </a:r>
        </a:p>
      </dsp:txBody>
      <dsp:txXfrm>
        <a:off x="0" y="844547"/>
        <a:ext cx="5913437" cy="421141"/>
      </dsp:txXfrm>
    </dsp:sp>
    <dsp:sp modelId="{0A3C0671-F2F5-4A05-8429-ABF6DA16082D}">
      <dsp:nvSpPr>
        <dsp:cNvPr id="0" name=""/>
        <dsp:cNvSpPr/>
      </dsp:nvSpPr>
      <dsp:spPr>
        <a:xfrm>
          <a:off x="0" y="1265689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8A831A-A5F3-49E9-8432-74E6A7840ED2}">
      <dsp:nvSpPr>
        <dsp:cNvPr id="0" name=""/>
        <dsp:cNvSpPr/>
      </dsp:nvSpPr>
      <dsp:spPr>
        <a:xfrm>
          <a:off x="0" y="1265689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Inheritance, wills, family agreements</a:t>
          </a:r>
        </a:p>
      </dsp:txBody>
      <dsp:txXfrm>
        <a:off x="0" y="1265689"/>
        <a:ext cx="5913437" cy="421141"/>
      </dsp:txXfrm>
    </dsp:sp>
    <dsp:sp modelId="{B2441E32-B511-42A1-92E6-6FD96DC36E5F}">
      <dsp:nvSpPr>
        <dsp:cNvPr id="0" name=""/>
        <dsp:cNvSpPr/>
      </dsp:nvSpPr>
      <dsp:spPr>
        <a:xfrm>
          <a:off x="0" y="1686831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DEFAB9-3C61-407F-9CE7-512D3A342578}">
      <dsp:nvSpPr>
        <dsp:cNvPr id="0" name=""/>
        <dsp:cNvSpPr/>
      </dsp:nvSpPr>
      <dsp:spPr>
        <a:xfrm>
          <a:off x="0" y="1686831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Leases</a:t>
          </a:r>
        </a:p>
      </dsp:txBody>
      <dsp:txXfrm>
        <a:off x="0" y="1686831"/>
        <a:ext cx="5913437" cy="421141"/>
      </dsp:txXfrm>
    </dsp:sp>
    <dsp:sp modelId="{A4F572C7-C4B3-4A79-8E68-3CC891AD1241}">
      <dsp:nvSpPr>
        <dsp:cNvPr id="0" name=""/>
        <dsp:cNvSpPr/>
      </dsp:nvSpPr>
      <dsp:spPr>
        <a:xfrm>
          <a:off x="0" y="2107973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CC729-EEE3-4E97-9FD2-F84336C20B15}">
      <dsp:nvSpPr>
        <dsp:cNvPr id="0" name=""/>
        <dsp:cNvSpPr/>
      </dsp:nvSpPr>
      <dsp:spPr>
        <a:xfrm>
          <a:off x="0" y="2107973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Business Leases</a:t>
          </a:r>
        </a:p>
      </dsp:txBody>
      <dsp:txXfrm>
        <a:off x="0" y="2107973"/>
        <a:ext cx="5913437" cy="421141"/>
      </dsp:txXfrm>
    </dsp:sp>
    <dsp:sp modelId="{43B3133B-FE63-4706-9AC6-22AD54F70FA2}">
      <dsp:nvSpPr>
        <dsp:cNvPr id="0" name=""/>
        <dsp:cNvSpPr/>
      </dsp:nvSpPr>
      <dsp:spPr>
        <a:xfrm>
          <a:off x="0" y="2529114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A1DEB6D-FA72-4295-AB6F-115682874488}">
      <dsp:nvSpPr>
        <dsp:cNvPr id="0" name=""/>
        <dsp:cNvSpPr/>
      </dsp:nvSpPr>
      <dsp:spPr>
        <a:xfrm>
          <a:off x="0" y="2529114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/>
            <a:t>Medical malpractice</a:t>
          </a:r>
        </a:p>
      </dsp:txBody>
      <dsp:txXfrm>
        <a:off x="0" y="2529114"/>
        <a:ext cx="5913437" cy="421141"/>
      </dsp:txXfrm>
    </dsp:sp>
    <dsp:sp modelId="{C1D4036E-50A5-45ED-89CA-FFA54F9DD938}">
      <dsp:nvSpPr>
        <dsp:cNvPr id="0" name=""/>
        <dsp:cNvSpPr/>
      </dsp:nvSpPr>
      <dsp:spPr>
        <a:xfrm>
          <a:off x="0" y="2950256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E0F3DA-998C-470F-A552-F2E8101B0663}">
      <dsp:nvSpPr>
        <dsp:cNvPr id="0" name=""/>
        <dsp:cNvSpPr/>
      </dsp:nvSpPr>
      <dsp:spPr>
        <a:xfrm>
          <a:off x="0" y="2950256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Libel</a:t>
          </a:r>
        </a:p>
      </dsp:txBody>
      <dsp:txXfrm>
        <a:off x="0" y="2950256"/>
        <a:ext cx="5913437" cy="421141"/>
      </dsp:txXfrm>
    </dsp:sp>
    <dsp:sp modelId="{9EB22AB0-ADFF-479B-90D7-A23B1044A2AF}">
      <dsp:nvSpPr>
        <dsp:cNvPr id="0" name=""/>
        <dsp:cNvSpPr/>
      </dsp:nvSpPr>
      <dsp:spPr>
        <a:xfrm>
          <a:off x="0" y="3371398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C79CA-40F7-4EA7-A9A3-2A808447880A}">
      <dsp:nvSpPr>
        <dsp:cNvPr id="0" name=""/>
        <dsp:cNvSpPr/>
      </dsp:nvSpPr>
      <dsp:spPr>
        <a:xfrm>
          <a:off x="0" y="3371398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Insurance, financial and bank contracts</a:t>
          </a:r>
        </a:p>
      </dsp:txBody>
      <dsp:txXfrm>
        <a:off x="0" y="3371398"/>
        <a:ext cx="5913437" cy="421141"/>
      </dsp:txXfrm>
    </dsp:sp>
    <dsp:sp modelId="{4709E695-9B4D-4655-BCF8-274DAD6922FE}">
      <dsp:nvSpPr>
        <dsp:cNvPr id="0" name=""/>
        <dsp:cNvSpPr/>
      </dsp:nvSpPr>
      <dsp:spPr>
        <a:xfrm>
          <a:off x="0" y="3792540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6B2532-175C-4FFA-8678-CDE1C12DAC16}">
      <dsp:nvSpPr>
        <dsp:cNvPr id="0" name=""/>
        <dsp:cNvSpPr/>
      </dsp:nvSpPr>
      <dsp:spPr>
        <a:xfrm>
          <a:off x="0" y="3792540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 dirty="0"/>
        </a:p>
      </dsp:txBody>
      <dsp:txXfrm>
        <a:off x="0" y="3792540"/>
        <a:ext cx="5913437" cy="421141"/>
      </dsp:txXfrm>
    </dsp:sp>
    <dsp:sp modelId="{C645CA68-140D-4C9F-A77A-E4DACBE6EBCC}">
      <dsp:nvSpPr>
        <dsp:cNvPr id="0" name=""/>
        <dsp:cNvSpPr/>
      </dsp:nvSpPr>
      <dsp:spPr>
        <a:xfrm>
          <a:off x="0" y="4213682"/>
          <a:ext cx="5913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204552-4595-44BA-A39F-A9FB0A247C3E}">
      <dsp:nvSpPr>
        <dsp:cNvPr id="0" name=""/>
        <dsp:cNvSpPr/>
      </dsp:nvSpPr>
      <dsp:spPr>
        <a:xfrm>
          <a:off x="0" y="4213682"/>
          <a:ext cx="5913437" cy="4211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900" kern="1200"/>
        </a:p>
      </dsp:txBody>
      <dsp:txXfrm>
        <a:off x="0" y="4213682"/>
        <a:ext cx="5913437" cy="4211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C47398-C8B9-49DD-B805-73E36AFAAB94}">
      <dsp:nvSpPr>
        <dsp:cNvPr id="0" name=""/>
        <dsp:cNvSpPr/>
      </dsp:nvSpPr>
      <dsp:spPr>
        <a:xfrm>
          <a:off x="176" y="593335"/>
          <a:ext cx="1754044" cy="220557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/>
            <a:t>The </a:t>
          </a:r>
          <a:r>
            <a:rPr lang="it-IT" sz="1300" kern="1200" dirty="0" err="1"/>
            <a:t>attempt</a:t>
          </a:r>
          <a:r>
            <a:rPr lang="it-IT" sz="1300" kern="1200" dirty="0"/>
            <a:t> </a:t>
          </a:r>
          <a:r>
            <a:rPr lang="it-IT" sz="1300" kern="1200" dirty="0" err="1"/>
            <a:t>is</a:t>
          </a:r>
          <a:r>
            <a:rPr lang="it-IT" sz="1300" kern="1200" dirty="0"/>
            <a:t> a </a:t>
          </a:r>
          <a:r>
            <a:rPr lang="it-IT" sz="1300" i="1" kern="1200" dirty="0" err="1"/>
            <a:t>condition</a:t>
          </a:r>
          <a:r>
            <a:rPr lang="it-IT" sz="1300" i="1" kern="1200" dirty="0"/>
            <a:t> </a:t>
          </a:r>
          <a:r>
            <a:rPr lang="it-IT" sz="1300" i="1" kern="1200" dirty="0" err="1"/>
            <a:t>precedent</a:t>
          </a:r>
          <a:r>
            <a:rPr lang="it-IT" sz="1300" i="1" kern="1200" dirty="0"/>
            <a:t> </a:t>
          </a:r>
          <a:r>
            <a:rPr lang="it-IT" sz="1300" kern="1200" dirty="0"/>
            <a:t>for </a:t>
          </a:r>
          <a:r>
            <a:rPr lang="it-IT" sz="1300" kern="1200" dirty="0" err="1"/>
            <a:t>judicial</a:t>
          </a:r>
          <a:r>
            <a:rPr lang="it-IT" sz="1300" kern="1200" dirty="0"/>
            <a:t> </a:t>
          </a:r>
          <a:r>
            <a:rPr lang="it-IT" sz="1300" kern="1200" dirty="0" err="1"/>
            <a:t>proceedings</a:t>
          </a:r>
          <a:endParaRPr lang="en-US" sz="1300" kern="1200" dirty="0"/>
        </a:p>
      </dsp:txBody>
      <dsp:txXfrm>
        <a:off x="51550" y="644709"/>
        <a:ext cx="1651296" cy="2102826"/>
      </dsp:txXfrm>
    </dsp:sp>
    <dsp:sp modelId="{36558F42-01EA-4E78-A95B-07134B857DD5}">
      <dsp:nvSpPr>
        <dsp:cNvPr id="0" name=""/>
        <dsp:cNvSpPr/>
      </dsp:nvSpPr>
      <dsp:spPr>
        <a:xfrm>
          <a:off x="1929625" y="1478620"/>
          <a:ext cx="371857" cy="4350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01</a:t>
          </a:r>
        </a:p>
      </dsp:txBody>
      <dsp:txXfrm>
        <a:off x="1929625" y="1565621"/>
        <a:ext cx="260300" cy="261001"/>
      </dsp:txXfrm>
    </dsp:sp>
    <dsp:sp modelId="{13AAA8B2-D031-45E6-B8D3-17D13ADAE912}">
      <dsp:nvSpPr>
        <dsp:cNvPr id="0" name=""/>
        <dsp:cNvSpPr/>
      </dsp:nvSpPr>
      <dsp:spPr>
        <a:xfrm>
          <a:off x="2455839" y="593335"/>
          <a:ext cx="1754044" cy="2205574"/>
        </a:xfrm>
        <a:prstGeom prst="roundRect">
          <a:avLst>
            <a:gd name="adj" fmla="val 10000"/>
          </a:avLst>
        </a:prstGeom>
        <a:solidFill>
          <a:schemeClr val="accent2">
            <a:hueOff val="-898490"/>
            <a:satOff val="6181"/>
            <a:lumOff val="686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Failure</a:t>
          </a:r>
          <a:r>
            <a:rPr lang="it-IT" sz="1300" kern="1200" dirty="0"/>
            <a:t> to </a:t>
          </a:r>
          <a:r>
            <a:rPr lang="it-IT" sz="1300" kern="1200" dirty="0" err="1"/>
            <a:t>comply</a:t>
          </a:r>
          <a:r>
            <a:rPr lang="it-IT" sz="1300" kern="1200" dirty="0"/>
            <a:t> with the </a:t>
          </a:r>
          <a:r>
            <a:rPr lang="it-IT" sz="1300" kern="1200" dirty="0" err="1"/>
            <a:t>condition</a:t>
          </a:r>
          <a:r>
            <a:rPr lang="it-IT" sz="1300" kern="1200" dirty="0"/>
            <a:t> </a:t>
          </a:r>
          <a:r>
            <a:rPr lang="it-IT" sz="1300" kern="1200" dirty="0" err="1"/>
            <a:t>precedent</a:t>
          </a:r>
          <a:r>
            <a:rPr lang="it-IT" sz="1300" kern="1200" dirty="0"/>
            <a:t> </a:t>
          </a:r>
          <a:r>
            <a:rPr lang="it-IT" sz="1300" kern="1200" dirty="0" err="1"/>
            <a:t>shall</a:t>
          </a:r>
          <a:r>
            <a:rPr lang="it-IT" sz="1300" kern="1200" dirty="0"/>
            <a:t> be </a:t>
          </a:r>
          <a:r>
            <a:rPr lang="it-IT" sz="1300" kern="1200" dirty="0" err="1"/>
            <a:t>raised</a:t>
          </a:r>
          <a:r>
            <a:rPr lang="it-IT" sz="1300" kern="1200" dirty="0"/>
            <a:t> by the </a:t>
          </a:r>
          <a:r>
            <a:rPr lang="it-IT" sz="1300" kern="1200" dirty="0" err="1"/>
            <a:t>defendant</a:t>
          </a:r>
          <a:r>
            <a:rPr lang="it-IT" sz="1300" kern="1200" dirty="0"/>
            <a:t> or </a:t>
          </a:r>
          <a:r>
            <a:rPr lang="it-IT" sz="1300" kern="1200" dirty="0" err="1"/>
            <a:t>remarked</a:t>
          </a:r>
          <a:r>
            <a:rPr lang="it-IT" sz="1300" kern="1200" dirty="0"/>
            <a:t> by the </a:t>
          </a:r>
          <a:r>
            <a:rPr lang="it-IT" sz="1300" kern="1200" dirty="0" err="1"/>
            <a:t>judge</a:t>
          </a:r>
          <a:r>
            <a:rPr lang="it-IT" sz="1300" kern="1200" dirty="0"/>
            <a:t> </a:t>
          </a:r>
          <a:r>
            <a:rPr lang="it-IT" sz="1300" kern="1200" dirty="0" err="1"/>
            <a:t>at</a:t>
          </a:r>
          <a:r>
            <a:rPr lang="it-IT" sz="1300" kern="1200" dirty="0"/>
            <a:t> the first </a:t>
          </a:r>
          <a:r>
            <a:rPr lang="it-IT" sz="1300" kern="1200" dirty="0" err="1"/>
            <a:t>hearing</a:t>
          </a:r>
          <a:endParaRPr lang="en-US" sz="1300" kern="1200" dirty="0"/>
        </a:p>
      </dsp:txBody>
      <dsp:txXfrm>
        <a:off x="2507213" y="644709"/>
        <a:ext cx="1651296" cy="2102826"/>
      </dsp:txXfrm>
    </dsp:sp>
    <dsp:sp modelId="{2593A0D4-B380-4FAB-9FB0-BD5621CC883D}">
      <dsp:nvSpPr>
        <dsp:cNvPr id="0" name=""/>
        <dsp:cNvSpPr/>
      </dsp:nvSpPr>
      <dsp:spPr>
        <a:xfrm>
          <a:off x="4385288" y="1478620"/>
          <a:ext cx="371857" cy="4350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1197987"/>
            <a:satOff val="8241"/>
            <a:lumOff val="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02</a:t>
          </a:r>
        </a:p>
      </dsp:txBody>
      <dsp:txXfrm>
        <a:off x="4385288" y="1565621"/>
        <a:ext cx="260300" cy="261001"/>
      </dsp:txXfrm>
    </dsp:sp>
    <dsp:sp modelId="{D9848D73-3C61-4FA6-8BC6-94AE0A9E39F3}">
      <dsp:nvSpPr>
        <dsp:cNvPr id="0" name=""/>
        <dsp:cNvSpPr/>
      </dsp:nvSpPr>
      <dsp:spPr>
        <a:xfrm>
          <a:off x="4911501" y="593335"/>
          <a:ext cx="1754044" cy="2205574"/>
        </a:xfrm>
        <a:prstGeom prst="roundRect">
          <a:avLst>
            <a:gd name="adj" fmla="val 10000"/>
          </a:avLst>
        </a:prstGeom>
        <a:solidFill>
          <a:schemeClr val="accent2">
            <a:hueOff val="-1796981"/>
            <a:satOff val="12361"/>
            <a:lumOff val="1372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Where</a:t>
          </a:r>
          <a:r>
            <a:rPr lang="it-IT" sz="1300" kern="1200" dirty="0"/>
            <a:t> the </a:t>
          </a:r>
          <a:r>
            <a:rPr lang="it-IT" sz="1300" kern="1200" dirty="0" err="1"/>
            <a:t>judge</a:t>
          </a:r>
          <a:r>
            <a:rPr lang="it-IT" sz="1300" kern="1200" dirty="0"/>
            <a:t> </a:t>
          </a:r>
          <a:r>
            <a:rPr lang="it-IT" sz="1300" kern="1200" dirty="0" err="1"/>
            <a:t>finds</a:t>
          </a:r>
          <a:r>
            <a:rPr lang="it-IT" sz="1300" kern="1200" dirty="0"/>
            <a:t> </a:t>
          </a:r>
          <a:r>
            <a:rPr lang="it-IT" sz="1300" kern="1200" dirty="0" err="1"/>
            <a:t>that</a:t>
          </a:r>
          <a:r>
            <a:rPr lang="it-IT" sz="1300" kern="1200" dirty="0"/>
            <a:t> </a:t>
          </a:r>
          <a:r>
            <a:rPr lang="it-IT" sz="1300" kern="1200" dirty="0" err="1"/>
            <a:t>mediation</a:t>
          </a:r>
          <a:r>
            <a:rPr lang="it-IT" sz="1300" kern="1200" dirty="0"/>
            <a:t> </a:t>
          </a:r>
          <a:r>
            <a:rPr lang="it-IT" sz="1300" kern="1200" dirty="0" err="1"/>
            <a:t>has</a:t>
          </a:r>
          <a:r>
            <a:rPr lang="it-IT" sz="1300" kern="1200" dirty="0"/>
            <a:t> </a:t>
          </a:r>
          <a:r>
            <a:rPr lang="it-IT" sz="1300" kern="1200" dirty="0" err="1"/>
            <a:t>not</a:t>
          </a:r>
          <a:r>
            <a:rPr lang="it-IT" sz="1300" kern="1200" dirty="0"/>
            <a:t> </a:t>
          </a:r>
          <a:r>
            <a:rPr lang="it-IT" sz="1300" kern="1200" dirty="0" err="1"/>
            <a:t>been</a:t>
          </a:r>
          <a:r>
            <a:rPr lang="it-IT" sz="1300" kern="1200" dirty="0"/>
            <a:t> </a:t>
          </a:r>
          <a:r>
            <a:rPr lang="it-IT" sz="1300" kern="1200" dirty="0" err="1"/>
            <a:t>attempted</a:t>
          </a:r>
          <a:r>
            <a:rPr lang="it-IT" sz="1300" kern="1200" dirty="0"/>
            <a:t>, the court </a:t>
          </a:r>
          <a:r>
            <a:rPr lang="it-IT" sz="1300" kern="1200" dirty="0" err="1"/>
            <a:t>shall</a:t>
          </a:r>
          <a:r>
            <a:rPr lang="it-IT" sz="1300" kern="1200" dirty="0"/>
            <a:t> </a:t>
          </a:r>
          <a:r>
            <a:rPr lang="it-IT" sz="1300" kern="1200" dirty="0" err="1"/>
            <a:t>postpone</a:t>
          </a:r>
          <a:r>
            <a:rPr lang="it-IT" sz="1300" kern="1200" dirty="0"/>
            <a:t> the trial and schedule the </a:t>
          </a:r>
          <a:r>
            <a:rPr lang="it-IT" sz="1300" kern="1200" dirty="0" err="1"/>
            <a:t>next</a:t>
          </a:r>
          <a:r>
            <a:rPr lang="it-IT" sz="1300" kern="1200" dirty="0"/>
            <a:t> </a:t>
          </a:r>
          <a:r>
            <a:rPr lang="it-IT" sz="1300" kern="1200" dirty="0" err="1"/>
            <a:t>hearing</a:t>
          </a:r>
          <a:r>
            <a:rPr lang="it-IT" sz="1300" kern="1200" dirty="0"/>
            <a:t> after </a:t>
          </a:r>
          <a:r>
            <a:rPr lang="it-IT" sz="1300" kern="1200" dirty="0" err="1"/>
            <a:t>three</a:t>
          </a:r>
          <a:r>
            <a:rPr lang="it-IT" sz="1300" kern="1200" dirty="0"/>
            <a:t> </a:t>
          </a:r>
          <a:r>
            <a:rPr lang="it-IT" sz="1300" kern="1200" dirty="0" err="1"/>
            <a:t>months</a:t>
          </a:r>
          <a:r>
            <a:rPr lang="it-IT" sz="1300" kern="1200" dirty="0"/>
            <a:t> so </a:t>
          </a:r>
          <a:r>
            <a:rPr lang="it-IT" sz="1300" kern="1200" dirty="0" err="1"/>
            <a:t>that</a:t>
          </a:r>
          <a:r>
            <a:rPr lang="it-IT" sz="1300" kern="1200" dirty="0"/>
            <a:t> parties </a:t>
          </a:r>
          <a:r>
            <a:rPr lang="it-IT" sz="1300" kern="1200" dirty="0" err="1"/>
            <a:t>may</a:t>
          </a:r>
          <a:r>
            <a:rPr lang="it-IT" sz="1300" kern="1200" dirty="0"/>
            <a:t> </a:t>
          </a:r>
          <a:r>
            <a:rPr lang="it-IT" sz="1300" kern="1200" dirty="0" err="1"/>
            <a:t>duly</a:t>
          </a:r>
          <a:r>
            <a:rPr lang="it-IT" sz="1300" kern="1200" dirty="0"/>
            <a:t> </a:t>
          </a:r>
          <a:r>
            <a:rPr lang="it-IT" sz="1300" kern="1200" dirty="0" err="1"/>
            <a:t>attempt</a:t>
          </a:r>
          <a:r>
            <a:rPr lang="it-IT" sz="1300" kern="1200" dirty="0"/>
            <a:t> </a:t>
          </a:r>
          <a:r>
            <a:rPr lang="it-IT" sz="1300" kern="1200" dirty="0" err="1"/>
            <a:t>mediation</a:t>
          </a:r>
          <a:r>
            <a:rPr lang="it-IT" sz="1300" kern="1200" dirty="0"/>
            <a:t> (</a:t>
          </a:r>
          <a:r>
            <a:rPr lang="it-IT" sz="1300" kern="1200" dirty="0" err="1"/>
            <a:t>otherwise</a:t>
          </a:r>
          <a:r>
            <a:rPr lang="it-IT" sz="1300" kern="1200" dirty="0"/>
            <a:t> the </a:t>
          </a:r>
          <a:r>
            <a:rPr lang="it-IT" sz="1300" kern="1200" dirty="0" err="1"/>
            <a:t>judge</a:t>
          </a:r>
          <a:r>
            <a:rPr lang="it-IT" sz="1300" kern="1200" dirty="0"/>
            <a:t> </a:t>
          </a:r>
          <a:r>
            <a:rPr lang="it-IT" sz="1300" kern="1200" dirty="0" err="1"/>
            <a:t>will</a:t>
          </a:r>
          <a:r>
            <a:rPr lang="it-IT" sz="1300" kern="1200" dirty="0"/>
            <a:t> </a:t>
          </a:r>
          <a:r>
            <a:rPr lang="it-IT" sz="1300" kern="1200" dirty="0" err="1"/>
            <a:t>dismiss</a:t>
          </a:r>
          <a:r>
            <a:rPr lang="it-IT" sz="1300" kern="1200" dirty="0"/>
            <a:t> the case)</a:t>
          </a:r>
          <a:endParaRPr lang="en-US" sz="1300" kern="1200" dirty="0"/>
        </a:p>
      </dsp:txBody>
      <dsp:txXfrm>
        <a:off x="4962875" y="644709"/>
        <a:ext cx="1651296" cy="2102826"/>
      </dsp:txXfrm>
    </dsp:sp>
    <dsp:sp modelId="{EE0BA7A5-AD9D-4EAA-AE6C-3FA7222E5078}">
      <dsp:nvSpPr>
        <dsp:cNvPr id="0" name=""/>
        <dsp:cNvSpPr/>
      </dsp:nvSpPr>
      <dsp:spPr>
        <a:xfrm rot="20310975">
          <a:off x="6876889" y="947359"/>
          <a:ext cx="522886" cy="4350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2395974"/>
            <a:satOff val="16481"/>
            <a:lumOff val="182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03</a:t>
          </a:r>
        </a:p>
      </dsp:txBody>
      <dsp:txXfrm>
        <a:off x="6881423" y="1058257"/>
        <a:ext cx="392385" cy="261001"/>
      </dsp:txXfrm>
    </dsp:sp>
    <dsp:sp modelId="{EA56297D-5034-4B3F-A6E1-11FBF7C57542}">
      <dsp:nvSpPr>
        <dsp:cNvPr id="0" name=""/>
        <dsp:cNvSpPr/>
      </dsp:nvSpPr>
      <dsp:spPr>
        <a:xfrm>
          <a:off x="7583579" y="111549"/>
          <a:ext cx="1754044" cy="1065777"/>
        </a:xfrm>
        <a:prstGeom prst="roundRect">
          <a:avLst>
            <a:gd name="adj" fmla="val 10000"/>
          </a:avLst>
        </a:prstGeom>
        <a:solidFill>
          <a:schemeClr val="accent2">
            <a:hueOff val="-2695471"/>
            <a:satOff val="18542"/>
            <a:lumOff val="2058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If</a:t>
          </a:r>
          <a:r>
            <a:rPr lang="it-IT" sz="1300" kern="1200" dirty="0"/>
            <a:t> parties </a:t>
          </a:r>
          <a:r>
            <a:rPr lang="it-IT" sz="1300" kern="1200" dirty="0" err="1"/>
            <a:t>reach</a:t>
          </a:r>
          <a:r>
            <a:rPr lang="it-IT" sz="1300" kern="1200" dirty="0"/>
            <a:t> an agreement the case </a:t>
          </a:r>
          <a:r>
            <a:rPr lang="it-IT" sz="1300" kern="1200" dirty="0" err="1"/>
            <a:t>will</a:t>
          </a:r>
          <a:r>
            <a:rPr lang="it-IT" sz="1300" kern="1200" dirty="0"/>
            <a:t> be </a:t>
          </a:r>
          <a:r>
            <a:rPr lang="it-IT" sz="1300" kern="1200" dirty="0" err="1"/>
            <a:t>dismissed</a:t>
          </a:r>
          <a:endParaRPr lang="en-US" sz="1300" kern="1200" dirty="0"/>
        </a:p>
      </dsp:txBody>
      <dsp:txXfrm>
        <a:off x="7614795" y="142765"/>
        <a:ext cx="1691612" cy="1003345"/>
      </dsp:txXfrm>
    </dsp:sp>
    <dsp:sp modelId="{D2C82F77-FD6A-4587-82B1-226C81E2B4FF}">
      <dsp:nvSpPr>
        <dsp:cNvPr id="0" name=""/>
        <dsp:cNvSpPr/>
      </dsp:nvSpPr>
      <dsp:spPr>
        <a:xfrm rot="884522">
          <a:off x="6753307" y="2204503"/>
          <a:ext cx="1574611" cy="39534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04</a:t>
          </a:r>
        </a:p>
      </dsp:txBody>
      <dsp:txXfrm>
        <a:off x="6755259" y="2268482"/>
        <a:ext cx="1456008" cy="237205"/>
      </dsp:txXfrm>
    </dsp:sp>
    <dsp:sp modelId="{EB0F426A-E92E-4660-863A-FB25A15728AE}">
      <dsp:nvSpPr>
        <dsp:cNvPr id="0" name=""/>
        <dsp:cNvSpPr/>
      </dsp:nvSpPr>
      <dsp:spPr>
        <a:xfrm>
          <a:off x="8437041" y="2288969"/>
          <a:ext cx="1765007" cy="1090237"/>
        </a:xfrm>
        <a:prstGeom prst="roundRect">
          <a:avLst>
            <a:gd name="adj" fmla="val 10000"/>
          </a:avLst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kern="1200" dirty="0" err="1"/>
            <a:t>Otherwise</a:t>
          </a:r>
          <a:r>
            <a:rPr lang="it-IT" sz="1300" kern="1200" dirty="0"/>
            <a:t> the trial </a:t>
          </a:r>
          <a:r>
            <a:rPr lang="it-IT" sz="1300" kern="1200" dirty="0" err="1"/>
            <a:t>will</a:t>
          </a:r>
          <a:r>
            <a:rPr lang="it-IT" sz="1300" kern="1200" dirty="0"/>
            <a:t> continue </a:t>
          </a:r>
          <a:r>
            <a:rPr lang="it-IT" sz="1300" kern="1200" dirty="0" err="1"/>
            <a:t>at</a:t>
          </a:r>
          <a:r>
            <a:rPr lang="it-IT" sz="1300" kern="1200" dirty="0"/>
            <a:t> the </a:t>
          </a:r>
          <a:r>
            <a:rPr lang="it-IT" sz="1300" kern="1200" dirty="0" err="1"/>
            <a:t>scheduled</a:t>
          </a:r>
          <a:r>
            <a:rPr lang="it-IT" sz="1300" kern="1200" dirty="0"/>
            <a:t> </a:t>
          </a:r>
          <a:r>
            <a:rPr lang="it-IT" sz="1300" kern="1200" dirty="0" err="1"/>
            <a:t>hearing</a:t>
          </a:r>
          <a:endParaRPr lang="en-US" sz="1300" kern="1200" dirty="0"/>
        </a:p>
      </dsp:txBody>
      <dsp:txXfrm>
        <a:off x="8468973" y="2320901"/>
        <a:ext cx="1701143" cy="102637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AE99E-44C1-42C5-82C4-E29E88FD280F}">
      <dsp:nvSpPr>
        <dsp:cNvPr id="0" name=""/>
        <dsp:cNvSpPr/>
      </dsp:nvSpPr>
      <dsp:spPr>
        <a:xfrm>
          <a:off x="2897022" y="1055203"/>
          <a:ext cx="6343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362" y="45720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7579" y="1097598"/>
        <a:ext cx="33248" cy="6649"/>
      </dsp:txXfrm>
    </dsp:sp>
    <dsp:sp modelId="{AF841614-AE3F-43C4-9CF9-DF4F55ECBA69}">
      <dsp:nvSpPr>
        <dsp:cNvPr id="0" name=""/>
        <dsp:cNvSpPr/>
      </dsp:nvSpPr>
      <dsp:spPr>
        <a:xfrm>
          <a:off x="7680" y="233580"/>
          <a:ext cx="2891141" cy="1734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1668" tIns="148706" rIns="141668" bIns="1487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Before starting litigation the party shall file a Mediation Request stating facts and reasons for the claims with a Provider located in the court district</a:t>
          </a:r>
        </a:p>
      </dsp:txBody>
      <dsp:txXfrm>
        <a:off x="7680" y="233580"/>
        <a:ext cx="2891141" cy="1734685"/>
      </dsp:txXfrm>
    </dsp:sp>
    <dsp:sp modelId="{1B1F34F8-20A1-4695-938C-71AEA3730C07}">
      <dsp:nvSpPr>
        <dsp:cNvPr id="0" name=""/>
        <dsp:cNvSpPr/>
      </dsp:nvSpPr>
      <dsp:spPr>
        <a:xfrm>
          <a:off x="6453126" y="1055203"/>
          <a:ext cx="6343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362" y="45720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53684" y="1097598"/>
        <a:ext cx="33248" cy="6649"/>
      </dsp:txXfrm>
    </dsp:sp>
    <dsp:sp modelId="{CF3FF73A-8912-45BD-917F-23322C7CDAC4}">
      <dsp:nvSpPr>
        <dsp:cNvPr id="0" name=""/>
        <dsp:cNvSpPr/>
      </dsp:nvSpPr>
      <dsp:spPr>
        <a:xfrm>
          <a:off x="3563785" y="233580"/>
          <a:ext cx="2891141" cy="1734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1668" tIns="148706" rIns="141668" bIns="1487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The Provider shall send an official communication to the defendant indicating the date and location of the </a:t>
          </a:r>
          <a:r>
            <a:rPr lang="en-US" sz="1400" i="1" kern="1200" dirty="0"/>
            <a:t>initial mediation session</a:t>
          </a:r>
          <a:endParaRPr lang="en-US" sz="1400" kern="1200" dirty="0"/>
        </a:p>
      </dsp:txBody>
      <dsp:txXfrm>
        <a:off x="3563785" y="233580"/>
        <a:ext cx="2891141" cy="1734685"/>
      </dsp:txXfrm>
    </dsp:sp>
    <dsp:sp modelId="{9EFC2591-DD2A-47CB-B374-1EB17506311A}">
      <dsp:nvSpPr>
        <dsp:cNvPr id="0" name=""/>
        <dsp:cNvSpPr/>
      </dsp:nvSpPr>
      <dsp:spPr>
        <a:xfrm>
          <a:off x="1453251" y="1966466"/>
          <a:ext cx="7112209" cy="634362"/>
        </a:xfrm>
        <a:custGeom>
          <a:avLst/>
          <a:gdLst/>
          <a:ahLst/>
          <a:cxnLst/>
          <a:rect l="0" t="0" r="0" b="0"/>
          <a:pathLst>
            <a:path>
              <a:moveTo>
                <a:pt x="7112209" y="0"/>
              </a:moveTo>
              <a:lnTo>
                <a:pt x="7112209" y="334281"/>
              </a:lnTo>
              <a:lnTo>
                <a:pt x="0" y="334281"/>
              </a:lnTo>
              <a:lnTo>
                <a:pt x="0" y="634362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30775" y="2280322"/>
        <a:ext cx="357161" cy="6649"/>
      </dsp:txXfrm>
    </dsp:sp>
    <dsp:sp modelId="{98671248-6387-41C0-B14F-80BC9DC46168}">
      <dsp:nvSpPr>
        <dsp:cNvPr id="0" name=""/>
        <dsp:cNvSpPr/>
      </dsp:nvSpPr>
      <dsp:spPr>
        <a:xfrm>
          <a:off x="7119889" y="233580"/>
          <a:ext cx="2891141" cy="1734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1668" tIns="148706" rIns="141668" bIns="1487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If the opposing party doesn't attend the initial session, the mediator shall draft a certificate stating the absence of the opposing party.  </a:t>
          </a:r>
          <a:r>
            <a:rPr lang="en-US" sz="1400" kern="1200" dirty="0">
              <a:solidFill>
                <a:srgbClr val="FF0000"/>
              </a:solidFill>
            </a:rPr>
            <a:t>The party will face sanctions in court (monetary and negative inference)</a:t>
          </a:r>
        </a:p>
      </dsp:txBody>
      <dsp:txXfrm>
        <a:off x="7119889" y="233580"/>
        <a:ext cx="2891141" cy="1734685"/>
      </dsp:txXfrm>
    </dsp:sp>
    <dsp:sp modelId="{21D68352-A792-49F6-B3C2-E351AB229511}">
      <dsp:nvSpPr>
        <dsp:cNvPr id="0" name=""/>
        <dsp:cNvSpPr/>
      </dsp:nvSpPr>
      <dsp:spPr>
        <a:xfrm>
          <a:off x="2897022" y="3454851"/>
          <a:ext cx="6343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4362" y="45720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97579" y="3497246"/>
        <a:ext cx="33248" cy="6649"/>
      </dsp:txXfrm>
    </dsp:sp>
    <dsp:sp modelId="{69939E1E-4A9E-4355-B71F-CA2F9DEFAC33}">
      <dsp:nvSpPr>
        <dsp:cNvPr id="0" name=""/>
        <dsp:cNvSpPr/>
      </dsp:nvSpPr>
      <dsp:spPr>
        <a:xfrm>
          <a:off x="7680" y="2633228"/>
          <a:ext cx="2891141" cy="1734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1668" tIns="148706" rIns="141668" bIns="1487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If both parties are present at the initial mediation session the mediator shall explain the nature and function of mediation and then discuss with them the possibility of entering into mediation</a:t>
          </a:r>
        </a:p>
      </dsp:txBody>
      <dsp:txXfrm>
        <a:off x="7680" y="2633228"/>
        <a:ext cx="2891141" cy="1734685"/>
      </dsp:txXfrm>
    </dsp:sp>
    <dsp:sp modelId="{33C1FC50-D121-4735-A007-AD23078A01E1}">
      <dsp:nvSpPr>
        <dsp:cNvPr id="0" name=""/>
        <dsp:cNvSpPr/>
      </dsp:nvSpPr>
      <dsp:spPr>
        <a:xfrm>
          <a:off x="6453126" y="3454851"/>
          <a:ext cx="64204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38121" y="45720"/>
              </a:lnTo>
              <a:lnTo>
                <a:pt x="338121" y="88306"/>
              </a:lnTo>
              <a:lnTo>
                <a:pt x="642043" y="88306"/>
              </a:lnTo>
            </a:path>
          </a:pathLst>
        </a:custGeom>
        <a:noFill/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57298" y="3497246"/>
        <a:ext cx="33699" cy="6649"/>
      </dsp:txXfrm>
    </dsp:sp>
    <dsp:sp modelId="{9E96CC0E-12B1-4863-BE7E-7AB28B29CF31}">
      <dsp:nvSpPr>
        <dsp:cNvPr id="0" name=""/>
        <dsp:cNvSpPr/>
      </dsp:nvSpPr>
      <dsp:spPr>
        <a:xfrm>
          <a:off x="3563785" y="2633228"/>
          <a:ext cx="2891141" cy="1734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1668" tIns="148706" rIns="141668" bIns="1487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If the parties agree to proceed the mediation shall effectively begin and parties shall pay the mediation fees</a:t>
          </a:r>
        </a:p>
      </dsp:txBody>
      <dsp:txXfrm>
        <a:off x="3563785" y="2633228"/>
        <a:ext cx="2891141" cy="1734685"/>
      </dsp:txXfrm>
    </dsp:sp>
    <dsp:sp modelId="{2C1580D2-0198-4FBC-88B4-3A30A1B7D2DF}">
      <dsp:nvSpPr>
        <dsp:cNvPr id="0" name=""/>
        <dsp:cNvSpPr/>
      </dsp:nvSpPr>
      <dsp:spPr>
        <a:xfrm>
          <a:off x="7127570" y="2675815"/>
          <a:ext cx="2891141" cy="17346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1668" tIns="148706" rIns="141668" bIns="148706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If parties do not agree to proceed after the initial meeting, the mediator will end the proceeding and parties can start litigation in court without sanction (some </a:t>
          </a:r>
          <a:r>
            <a:rPr lang="en-US" sz="1400" kern="1200" dirty="0">
              <a:solidFill>
                <a:schemeClr val="bg1"/>
              </a:solidFill>
            </a:rPr>
            <a:t>courts are </a:t>
          </a:r>
          <a:r>
            <a:rPr lang="en-US" sz="1400" kern="1200" dirty="0">
              <a:solidFill>
                <a:srgbClr val="FF0000"/>
              </a:solidFill>
            </a:rPr>
            <a:t>sanctioning with costs bad faith participation</a:t>
          </a:r>
          <a:r>
            <a:rPr lang="en-US" sz="1400" kern="1200" dirty="0"/>
            <a:t>)</a:t>
          </a:r>
        </a:p>
      </dsp:txBody>
      <dsp:txXfrm>
        <a:off x="7127570" y="2675815"/>
        <a:ext cx="2891141" cy="17346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4ACB30-D2BC-4617-8C9D-84D509C4AE4D}">
      <dsp:nvSpPr>
        <dsp:cNvPr id="0" name=""/>
        <dsp:cNvSpPr/>
      </dsp:nvSpPr>
      <dsp:spPr>
        <a:xfrm>
          <a:off x="2018306" y="1300"/>
          <a:ext cx="1876823" cy="12199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Parties must attend mediation with the assistance of a lawyer (art. 8)</a:t>
          </a:r>
        </a:p>
      </dsp:txBody>
      <dsp:txXfrm>
        <a:off x="2077858" y="60852"/>
        <a:ext cx="1757719" cy="1100831"/>
      </dsp:txXfrm>
    </dsp:sp>
    <dsp:sp modelId="{5C4D8C13-1A2D-4F6B-AF11-C80ABEE3E2F2}">
      <dsp:nvSpPr>
        <dsp:cNvPr id="0" name=""/>
        <dsp:cNvSpPr/>
      </dsp:nvSpPr>
      <dsp:spPr>
        <a:xfrm>
          <a:off x="942261" y="611268"/>
          <a:ext cx="4028913" cy="4028913"/>
        </a:xfrm>
        <a:custGeom>
          <a:avLst/>
          <a:gdLst/>
          <a:ahLst/>
          <a:cxnLst/>
          <a:rect l="0" t="0" r="0" b="0"/>
          <a:pathLst>
            <a:path>
              <a:moveTo>
                <a:pt x="2966372" y="239099"/>
              </a:moveTo>
              <a:arcTo wR="2014456" hR="2014456" stAng="17891965" swAng="2624406"/>
            </a:path>
          </a:pathLst>
        </a:custGeom>
        <a:noFill/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F9429A-89E8-4ECB-BA1A-9F9CB666A2FB}">
      <dsp:nvSpPr>
        <dsp:cNvPr id="0" name=""/>
        <dsp:cNvSpPr/>
      </dsp:nvSpPr>
      <dsp:spPr>
        <a:xfrm>
          <a:off x="4032763" y="2015757"/>
          <a:ext cx="1876823" cy="1219935"/>
        </a:xfrm>
        <a:prstGeom prst="roundRect">
          <a:avLst/>
        </a:prstGeom>
        <a:solidFill>
          <a:schemeClr val="accent2">
            <a:hueOff val="-1197987"/>
            <a:satOff val="8241"/>
            <a:lumOff val="915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Parties must be </a:t>
          </a:r>
          <a:r>
            <a:rPr lang="en-US" sz="1300" kern="1200" dirty="0" err="1"/>
            <a:t>phisically</a:t>
          </a:r>
          <a:r>
            <a:rPr lang="en-US" sz="1300" kern="1200" dirty="0"/>
            <a:t> present at the mediation meetings (art. 8 and court orders)</a:t>
          </a:r>
        </a:p>
      </dsp:txBody>
      <dsp:txXfrm>
        <a:off x="4092315" y="2075309"/>
        <a:ext cx="1757719" cy="1100831"/>
      </dsp:txXfrm>
    </dsp:sp>
    <dsp:sp modelId="{FF9870E0-A037-4E5A-884C-961619A63ECB}">
      <dsp:nvSpPr>
        <dsp:cNvPr id="0" name=""/>
        <dsp:cNvSpPr/>
      </dsp:nvSpPr>
      <dsp:spPr>
        <a:xfrm>
          <a:off x="942261" y="611268"/>
          <a:ext cx="4028913" cy="4028913"/>
        </a:xfrm>
        <a:custGeom>
          <a:avLst/>
          <a:gdLst/>
          <a:ahLst/>
          <a:cxnLst/>
          <a:rect l="0" t="0" r="0" b="0"/>
          <a:pathLst>
            <a:path>
              <a:moveTo>
                <a:pt x="3929661" y="2638980"/>
              </a:moveTo>
              <a:arcTo wR="2014456" hR="2014456" stAng="1083628" swAng="2624406"/>
            </a:path>
          </a:pathLst>
        </a:custGeom>
        <a:noFill/>
        <a:ln w="9525" cap="rnd" cmpd="sng" algn="ctr">
          <a:solidFill>
            <a:schemeClr val="accent2">
              <a:hueOff val="-1197987"/>
              <a:satOff val="8241"/>
              <a:lumOff val="91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AD79D-94A1-4C0D-A662-1CF0E820EED3}">
      <dsp:nvSpPr>
        <dsp:cNvPr id="0" name=""/>
        <dsp:cNvSpPr/>
      </dsp:nvSpPr>
      <dsp:spPr>
        <a:xfrm>
          <a:off x="2018306" y="4030214"/>
          <a:ext cx="1876823" cy="1219935"/>
        </a:xfrm>
        <a:prstGeom prst="roundRect">
          <a:avLst/>
        </a:prstGeom>
        <a:solidFill>
          <a:schemeClr val="accent2">
            <a:hueOff val="-2395974"/>
            <a:satOff val="16481"/>
            <a:lumOff val="1829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If parties agree to enter in "full mediation" they shall pay the mediation fees established by law</a:t>
          </a:r>
        </a:p>
      </dsp:txBody>
      <dsp:txXfrm>
        <a:off x="2077858" y="4089766"/>
        <a:ext cx="1757719" cy="1100831"/>
      </dsp:txXfrm>
    </dsp:sp>
    <dsp:sp modelId="{83B084A6-5F95-468E-A5B3-24EA60622F3D}">
      <dsp:nvSpPr>
        <dsp:cNvPr id="0" name=""/>
        <dsp:cNvSpPr/>
      </dsp:nvSpPr>
      <dsp:spPr>
        <a:xfrm>
          <a:off x="942261" y="611268"/>
          <a:ext cx="4028913" cy="4028913"/>
        </a:xfrm>
        <a:custGeom>
          <a:avLst/>
          <a:gdLst/>
          <a:ahLst/>
          <a:cxnLst/>
          <a:rect l="0" t="0" r="0" b="0"/>
          <a:pathLst>
            <a:path>
              <a:moveTo>
                <a:pt x="1062541" y="3789814"/>
              </a:moveTo>
              <a:arcTo wR="2014456" hR="2014456" stAng="7091965" swAng="2624406"/>
            </a:path>
          </a:pathLst>
        </a:custGeom>
        <a:noFill/>
        <a:ln w="9525" cap="rnd" cmpd="sng" algn="ctr">
          <a:solidFill>
            <a:schemeClr val="accent2">
              <a:hueOff val="-2395974"/>
              <a:satOff val="16481"/>
              <a:lumOff val="182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13A71-D8B8-4115-9EE8-8767EEE9E5CD}">
      <dsp:nvSpPr>
        <dsp:cNvPr id="0" name=""/>
        <dsp:cNvSpPr/>
      </dsp:nvSpPr>
      <dsp:spPr>
        <a:xfrm>
          <a:off x="3850" y="2015757"/>
          <a:ext cx="1876823" cy="1219935"/>
        </a:xfrm>
        <a:prstGeom prst="round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If parties agree to enter in "full mediation" the procedure shall be concluded within 3 months (art. 6)</a:t>
          </a:r>
        </a:p>
      </dsp:txBody>
      <dsp:txXfrm>
        <a:off x="63402" y="2075309"/>
        <a:ext cx="1757719" cy="1100831"/>
      </dsp:txXfrm>
    </dsp:sp>
    <dsp:sp modelId="{2E7EE091-920E-43DB-894C-16A4DB748C93}">
      <dsp:nvSpPr>
        <dsp:cNvPr id="0" name=""/>
        <dsp:cNvSpPr/>
      </dsp:nvSpPr>
      <dsp:spPr>
        <a:xfrm>
          <a:off x="942261" y="611268"/>
          <a:ext cx="4028913" cy="4028913"/>
        </a:xfrm>
        <a:custGeom>
          <a:avLst/>
          <a:gdLst/>
          <a:ahLst/>
          <a:cxnLst/>
          <a:rect l="0" t="0" r="0" b="0"/>
          <a:pathLst>
            <a:path>
              <a:moveTo>
                <a:pt x="99252" y="1389933"/>
              </a:moveTo>
              <a:arcTo wR="2014456" hR="2014456" stAng="11883628" swAng="2624406"/>
            </a:path>
          </a:pathLst>
        </a:custGeom>
        <a:noFill/>
        <a:ln w="952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BB6795-4AEC-40DF-8188-4489C8A4E58C}">
      <dsp:nvSpPr>
        <dsp:cNvPr id="0" name=""/>
        <dsp:cNvSpPr/>
      </dsp:nvSpPr>
      <dsp:spPr>
        <a:xfrm>
          <a:off x="0" y="0"/>
          <a:ext cx="5913437" cy="122642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9B682F-9720-4B47-BFF1-632CABA255E7}">
      <dsp:nvSpPr>
        <dsp:cNvPr id="0" name=""/>
        <dsp:cNvSpPr/>
      </dsp:nvSpPr>
      <dsp:spPr>
        <a:xfrm>
          <a:off x="375183" y="344206"/>
          <a:ext cx="5042582" cy="756571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0" tIns="0" rIns="15646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</a:rPr>
            <a:t>Bachelor </a:t>
          </a:r>
          <a:r>
            <a:rPr lang="it-IT" sz="2000" kern="1200" dirty="0" err="1">
              <a:solidFill>
                <a:schemeClr val="tx1"/>
              </a:solidFill>
            </a:rPr>
            <a:t>decree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412116" y="381139"/>
        <a:ext cx="4968716" cy="682705"/>
      </dsp:txXfrm>
    </dsp:sp>
    <dsp:sp modelId="{8B39D2EE-036D-44F8-946F-BBAAB73BB538}">
      <dsp:nvSpPr>
        <dsp:cNvPr id="0" name=""/>
        <dsp:cNvSpPr/>
      </dsp:nvSpPr>
      <dsp:spPr>
        <a:xfrm>
          <a:off x="0" y="1536661"/>
          <a:ext cx="5913437" cy="10907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-1197987"/>
              <a:satOff val="8241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EA202B-FDA4-457D-BACB-98CAA481004B}">
      <dsp:nvSpPr>
        <dsp:cNvPr id="0" name=""/>
        <dsp:cNvSpPr/>
      </dsp:nvSpPr>
      <dsp:spPr>
        <a:xfrm>
          <a:off x="275793" y="1743750"/>
          <a:ext cx="5476765" cy="779568"/>
        </a:xfrm>
        <a:prstGeom prst="roundRect">
          <a:avLst/>
        </a:prstGeom>
        <a:solidFill>
          <a:schemeClr val="accent2">
            <a:hueOff val="-1197987"/>
            <a:satOff val="8241"/>
            <a:lumOff val="915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0" tIns="0" rIns="15646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</a:rPr>
            <a:t>50 hours of training </a:t>
          </a:r>
          <a:r>
            <a:rPr lang="it-IT" sz="2000" kern="1200" dirty="0" err="1">
              <a:solidFill>
                <a:schemeClr val="tx1"/>
              </a:solidFill>
            </a:rPr>
            <a:t>course</a:t>
          </a:r>
          <a:r>
            <a:rPr lang="it-IT" sz="2000" kern="1200" dirty="0">
              <a:solidFill>
                <a:schemeClr val="tx1"/>
              </a:solidFill>
            </a:rPr>
            <a:t> by an </a:t>
          </a:r>
          <a:r>
            <a:rPr lang="it-IT" sz="2000" kern="1200" dirty="0" err="1">
              <a:solidFill>
                <a:schemeClr val="tx1"/>
              </a:solidFill>
            </a:rPr>
            <a:t>accedited</a:t>
          </a:r>
          <a:r>
            <a:rPr lang="it-IT" sz="2000" kern="1200" dirty="0">
              <a:solidFill>
                <a:schemeClr val="tx1"/>
              </a:solidFill>
            </a:rPr>
            <a:t> </a:t>
          </a:r>
          <a:r>
            <a:rPr lang="it-IT" sz="2000" kern="1200" dirty="0" err="1">
              <a:solidFill>
                <a:schemeClr val="tx1"/>
              </a:solidFill>
            </a:rPr>
            <a:t>mediation</a:t>
          </a:r>
          <a:r>
            <a:rPr lang="it-IT" sz="2000" kern="1200" dirty="0">
              <a:solidFill>
                <a:schemeClr val="tx1"/>
              </a:solidFill>
            </a:rPr>
            <a:t> training provider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13848" y="1781805"/>
        <a:ext cx="5400655" cy="703458"/>
      </dsp:txXfrm>
    </dsp:sp>
    <dsp:sp modelId="{E88C1BA5-D73E-43DF-843A-7A7D9D91ADF5}">
      <dsp:nvSpPr>
        <dsp:cNvPr id="0" name=""/>
        <dsp:cNvSpPr/>
      </dsp:nvSpPr>
      <dsp:spPr>
        <a:xfrm>
          <a:off x="0" y="3256739"/>
          <a:ext cx="5913437" cy="8681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-2395974"/>
              <a:satOff val="16481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BB87C2-1104-4387-8EC7-F48A0E205460}">
      <dsp:nvSpPr>
        <dsp:cNvPr id="0" name=""/>
        <dsp:cNvSpPr/>
      </dsp:nvSpPr>
      <dsp:spPr>
        <a:xfrm>
          <a:off x="295671" y="3264812"/>
          <a:ext cx="5230925" cy="603136"/>
        </a:xfrm>
        <a:prstGeom prst="roundRect">
          <a:avLst/>
        </a:prstGeom>
        <a:solidFill>
          <a:schemeClr val="accent2">
            <a:hueOff val="-2395974"/>
            <a:satOff val="16481"/>
            <a:lumOff val="1829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0" tIns="0" rIns="15646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</a:rPr>
            <a:t>18 hours of </a:t>
          </a:r>
          <a:r>
            <a:rPr lang="it-IT" sz="2000" kern="1200" dirty="0" err="1">
              <a:solidFill>
                <a:schemeClr val="tx1"/>
              </a:solidFill>
            </a:rPr>
            <a:t>advanced</a:t>
          </a:r>
          <a:r>
            <a:rPr lang="it-IT" sz="2000" kern="1200" dirty="0">
              <a:solidFill>
                <a:schemeClr val="tx1"/>
              </a:solidFill>
            </a:rPr>
            <a:t>/</a:t>
          </a:r>
          <a:r>
            <a:rPr lang="it-IT" sz="2000" kern="1200" dirty="0" err="1">
              <a:solidFill>
                <a:schemeClr val="tx1"/>
              </a:solidFill>
            </a:rPr>
            <a:t>refresher</a:t>
          </a:r>
          <a:r>
            <a:rPr lang="it-IT" sz="2000" kern="1200" dirty="0">
              <a:solidFill>
                <a:schemeClr val="tx1"/>
              </a:solidFill>
            </a:rPr>
            <a:t> </a:t>
          </a:r>
          <a:r>
            <a:rPr lang="it-IT" sz="2000" kern="1200" dirty="0" err="1">
              <a:solidFill>
                <a:schemeClr val="tx1"/>
              </a:solidFill>
            </a:rPr>
            <a:t>course</a:t>
          </a:r>
          <a:r>
            <a:rPr lang="it-IT" sz="2000" kern="1200" dirty="0">
              <a:solidFill>
                <a:schemeClr val="tx1"/>
              </a:solidFill>
            </a:rPr>
            <a:t> (</a:t>
          </a:r>
          <a:r>
            <a:rPr lang="it-IT" sz="2000" kern="1200" dirty="0" err="1">
              <a:solidFill>
                <a:schemeClr val="tx1"/>
              </a:solidFill>
            </a:rPr>
            <a:t>continuing</a:t>
          </a:r>
          <a:r>
            <a:rPr lang="it-IT" sz="2000" kern="1200" dirty="0">
              <a:solidFill>
                <a:schemeClr val="tx1"/>
              </a:solidFill>
            </a:rPr>
            <a:t> </a:t>
          </a:r>
          <a:r>
            <a:rPr lang="it-IT" sz="2000" kern="1200" dirty="0" err="1">
              <a:solidFill>
                <a:schemeClr val="tx1"/>
              </a:solidFill>
            </a:rPr>
            <a:t>education</a:t>
          </a:r>
          <a:r>
            <a:rPr lang="it-IT" sz="2000" kern="1200" dirty="0">
              <a:solidFill>
                <a:schemeClr val="tx1"/>
              </a:solidFill>
            </a:rPr>
            <a:t>) </a:t>
          </a:r>
          <a:r>
            <a:rPr lang="it-IT" sz="2000" kern="1200" dirty="0" err="1">
              <a:solidFill>
                <a:schemeClr val="tx1"/>
              </a:solidFill>
            </a:rPr>
            <a:t>every</a:t>
          </a:r>
          <a:r>
            <a:rPr lang="it-IT" sz="2000" kern="1200" dirty="0">
              <a:solidFill>
                <a:schemeClr val="tx1"/>
              </a:solidFill>
            </a:rPr>
            <a:t> </a:t>
          </a:r>
          <a:r>
            <a:rPr lang="it-IT" sz="2000" kern="1200" dirty="0" err="1">
              <a:solidFill>
                <a:schemeClr val="tx1"/>
              </a:solidFill>
            </a:rPr>
            <a:t>two</a:t>
          </a:r>
          <a:r>
            <a:rPr lang="it-IT" sz="2000" kern="1200" dirty="0">
              <a:solidFill>
                <a:schemeClr val="tx1"/>
              </a:solidFill>
            </a:rPr>
            <a:t> </a:t>
          </a:r>
          <a:r>
            <a:rPr lang="it-IT" sz="2000" kern="1200" dirty="0" err="1">
              <a:solidFill>
                <a:schemeClr val="tx1"/>
              </a:solidFill>
            </a:rPr>
            <a:t>years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25114" y="3294255"/>
        <a:ext cx="5172039" cy="544250"/>
      </dsp:txXfrm>
    </dsp:sp>
    <dsp:sp modelId="{A6DCAE5D-C21A-4847-8E5C-108C0EE51196}">
      <dsp:nvSpPr>
        <dsp:cNvPr id="0" name=""/>
        <dsp:cNvSpPr/>
      </dsp:nvSpPr>
      <dsp:spPr>
        <a:xfrm>
          <a:off x="0" y="4350289"/>
          <a:ext cx="5827869" cy="11053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-3593961"/>
              <a:satOff val="24722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1614F-03AF-4FB8-BB3B-600667015CE9}">
      <dsp:nvSpPr>
        <dsp:cNvPr id="0" name=""/>
        <dsp:cNvSpPr/>
      </dsp:nvSpPr>
      <dsp:spPr>
        <a:xfrm>
          <a:off x="94130" y="4469847"/>
          <a:ext cx="5630464" cy="625626"/>
        </a:xfrm>
        <a:prstGeom prst="roundRect">
          <a:avLst/>
        </a:prstGeom>
        <a:solidFill>
          <a:schemeClr val="accent2">
            <a:hueOff val="-3593961"/>
            <a:satOff val="24722"/>
            <a:lumOff val="2744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6460" tIns="0" rIns="15646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>
              <a:solidFill>
                <a:schemeClr val="tx1"/>
              </a:solidFill>
            </a:rPr>
            <a:t>20 internships (</a:t>
          </a:r>
          <a:r>
            <a:rPr lang="it-IT" sz="2000" kern="1200" dirty="0" err="1">
              <a:solidFill>
                <a:schemeClr val="tx1"/>
              </a:solidFill>
            </a:rPr>
            <a:t>participation</a:t>
          </a:r>
          <a:r>
            <a:rPr lang="it-IT" sz="2000" kern="1200" dirty="0">
              <a:solidFill>
                <a:schemeClr val="tx1"/>
              </a:solidFill>
            </a:rPr>
            <a:t> in </a:t>
          </a:r>
          <a:r>
            <a:rPr lang="it-IT" sz="2000" kern="1200" dirty="0" err="1">
              <a:solidFill>
                <a:schemeClr val="tx1"/>
              </a:solidFill>
            </a:rPr>
            <a:t>at</a:t>
          </a:r>
          <a:r>
            <a:rPr lang="it-IT" sz="2000" kern="1200" dirty="0">
              <a:solidFill>
                <a:schemeClr val="tx1"/>
              </a:solidFill>
            </a:rPr>
            <a:t> </a:t>
          </a:r>
          <a:r>
            <a:rPr lang="it-IT" sz="2000" kern="1200" dirty="0" err="1">
              <a:solidFill>
                <a:schemeClr val="tx1"/>
              </a:solidFill>
            </a:rPr>
            <a:t>least</a:t>
          </a:r>
          <a:r>
            <a:rPr lang="it-IT" sz="2000" kern="1200" dirty="0">
              <a:solidFill>
                <a:schemeClr val="tx1"/>
              </a:solidFill>
            </a:rPr>
            <a:t> 20 </a:t>
          </a:r>
          <a:r>
            <a:rPr lang="it-IT" sz="2000" kern="1200" dirty="0" err="1">
              <a:solidFill>
                <a:schemeClr val="tx1"/>
              </a:solidFill>
            </a:rPr>
            <a:t>mediations</a:t>
          </a:r>
          <a:r>
            <a:rPr lang="it-IT" sz="2000" kern="1200" dirty="0">
              <a:solidFill>
                <a:schemeClr val="tx1"/>
              </a:solidFill>
            </a:rPr>
            <a:t>)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24671" y="4500388"/>
        <a:ext cx="5569382" cy="5645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D432DB-767C-49D0-B0F8-33A4CCF8CABC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E5F94E-0CDE-42D1-B837-43A9F1E8E0F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462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1827D3D-9C39-4947-A8A8-1D58EA58AF8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D835F7B-D586-4307-B57B-955E0DA747F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2E7D339-E8A2-423E-9950-83CE66FD12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0DF39DE-76B3-49D4-BBEF-A6D6EC1BCCD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4E4F7698-D607-45E1-B3DF-B9D1F006D8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C37F632-E30E-4AD6-AA85-162D119BFF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F93EBEC-379E-44B1-99CB-D12C825042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E924F6FA-D270-41A6-BA1C-8B8B0C1028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BCD97D83-CA77-486D-9EFE-E496734733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4F81BD"/>
          </a:solidFill>
          <a:ln w="25402">
            <a:solidFill>
              <a:srgbClr val="385D8A"/>
            </a:solidFill>
            <a:prstDash val="solid"/>
          </a:ln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BD89973-3B24-4782-9FF6-07823982686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025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867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9224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6144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192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0975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74692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6696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6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5290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069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821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901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774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0518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9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362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0EFEA41-468A-47BF-86D3-FE82FA367A1D}" type="datetimeFigureOut">
              <a:rPr lang="it-IT" smtClean="0"/>
              <a:t>10/04/2019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6BA0F7F-F326-4F9B-993B-4D37215C301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7367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  <p:sldLayoutId id="2147483758" r:id="rId15"/>
    <p:sldLayoutId id="2147483759" r:id="rId16"/>
    <p:sldLayoutId id="214748376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7159B3-A88E-45E1-9EFF-C0748B1B8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6" y="962902"/>
            <a:ext cx="4176384" cy="2380828"/>
          </a:xfrm>
        </p:spPr>
        <p:txBody>
          <a:bodyPr>
            <a:normAutofit/>
          </a:bodyPr>
          <a:lstStyle/>
          <a:p>
            <a:r>
              <a:rPr lang="it-IT" sz="3000" dirty="0"/>
              <a:t>Parties’ duties and </a:t>
            </a:r>
            <a:r>
              <a:rPr lang="it-IT" sz="3000" dirty="0" err="1"/>
              <a:t>mediators</a:t>
            </a:r>
            <a:r>
              <a:rPr lang="it-IT" sz="3000" dirty="0"/>
              <a:t>’ </a:t>
            </a:r>
            <a:r>
              <a:rPr lang="it-IT" sz="3000" dirty="0" err="1"/>
              <a:t>responsibility</a:t>
            </a:r>
            <a:r>
              <a:rPr lang="it-IT" sz="3000" dirty="0"/>
              <a:t> in </a:t>
            </a:r>
            <a:r>
              <a:rPr lang="it-IT" sz="3000" dirty="0" err="1"/>
              <a:t>mandatory</a:t>
            </a:r>
            <a:r>
              <a:rPr lang="it-IT" sz="3000" dirty="0"/>
              <a:t> </a:t>
            </a:r>
            <a:r>
              <a:rPr lang="it-IT" sz="3000" dirty="0" err="1"/>
              <a:t>mediation</a:t>
            </a:r>
            <a:r>
              <a:rPr lang="it-IT" sz="3000" dirty="0"/>
              <a:t>.</a:t>
            </a:r>
            <a:br>
              <a:rPr lang="it-IT" sz="3000" dirty="0"/>
            </a:br>
            <a:r>
              <a:rPr lang="it-IT" sz="3000" i="1" dirty="0"/>
              <a:t>The </a:t>
            </a:r>
            <a:r>
              <a:rPr lang="it-IT" sz="3000" i="1" dirty="0" err="1"/>
              <a:t>Italian</a:t>
            </a:r>
            <a:r>
              <a:rPr lang="it-IT" sz="3000" i="1" dirty="0"/>
              <a:t> </a:t>
            </a:r>
            <a:r>
              <a:rPr lang="it-IT" sz="3000" i="1" dirty="0" err="1"/>
              <a:t>experience</a:t>
            </a:r>
            <a:endParaRPr lang="it-IT" sz="3000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B031EF9-B112-44DC-90C6-C783E69086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171479" cy="1610643"/>
          </a:xfrm>
        </p:spPr>
        <p:txBody>
          <a:bodyPr>
            <a:normAutofit/>
          </a:bodyPr>
          <a:lstStyle/>
          <a:p>
            <a:r>
              <a:rPr lang="en-US" sz="1600"/>
              <a:t>(Francesca Cuomo Ulloa, Italy)</a:t>
            </a:r>
            <a:endParaRPr lang="it-IT" sz="160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F030FDB-FF4F-4BDC-9FE6-FBD3B8BE39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44251" y="805583"/>
            <a:ext cx="4660762" cy="466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202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04265F0-369C-4BDD-828A-0D2C98253E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031906" y="2827457"/>
            <a:ext cx="4285529" cy="1446550"/>
          </a:xfr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it-IT" sz="4400" i="1" dirty="0"/>
              <a:t>Mediator </a:t>
            </a:r>
            <a:r>
              <a:rPr lang="it-IT" sz="4400" dirty="0"/>
              <a:t>(mediatore)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99A8CF-E0B2-41B6-8B2D-8C31F7F48F8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977271" y="2223483"/>
            <a:ext cx="5214730" cy="1569660"/>
          </a:xfr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it-IT" i="1" dirty="0"/>
              <a:t>The </a:t>
            </a:r>
            <a:r>
              <a:rPr lang="it-IT" i="1" dirty="0" err="1"/>
              <a:t>person</a:t>
            </a:r>
            <a:r>
              <a:rPr lang="it-IT" i="1" dirty="0"/>
              <a:t> or </a:t>
            </a:r>
            <a:r>
              <a:rPr lang="it-IT" i="1" dirty="0" err="1"/>
              <a:t>persons</a:t>
            </a:r>
            <a:r>
              <a:rPr lang="it-IT" i="1" dirty="0"/>
              <a:t> </a:t>
            </a:r>
            <a:r>
              <a:rPr lang="it-IT" i="1" dirty="0" err="1"/>
              <a:t>who</a:t>
            </a:r>
            <a:r>
              <a:rPr lang="it-IT" i="1" dirty="0"/>
              <a:t> </a:t>
            </a:r>
            <a:r>
              <a:rPr lang="it-IT" i="1" dirty="0" err="1"/>
              <a:t>individually</a:t>
            </a:r>
            <a:r>
              <a:rPr lang="it-IT" i="1" dirty="0"/>
              <a:t> or </a:t>
            </a:r>
            <a:r>
              <a:rPr lang="it-IT" i="1" dirty="0" err="1"/>
              <a:t>collectively</a:t>
            </a:r>
            <a:r>
              <a:rPr lang="it-IT" i="1" dirty="0"/>
              <a:t> </a:t>
            </a:r>
            <a:r>
              <a:rPr lang="it-IT" i="1" dirty="0" err="1"/>
              <a:t>conduct</a:t>
            </a:r>
            <a:r>
              <a:rPr lang="it-IT" i="1" dirty="0"/>
              <a:t> the </a:t>
            </a:r>
            <a:r>
              <a:rPr lang="it-IT" i="1" dirty="0" err="1"/>
              <a:t>mediation</a:t>
            </a:r>
            <a:r>
              <a:rPr lang="it-IT" i="1" dirty="0"/>
              <a:t>, </a:t>
            </a:r>
            <a:r>
              <a:rPr lang="it-IT" i="1" dirty="0" err="1"/>
              <a:t>without</a:t>
            </a:r>
            <a:r>
              <a:rPr lang="it-IT" i="1" dirty="0"/>
              <a:t> </a:t>
            </a:r>
            <a:r>
              <a:rPr lang="it-IT" i="1" dirty="0" err="1"/>
              <a:t>any</a:t>
            </a:r>
            <a:r>
              <a:rPr lang="it-IT" i="1" dirty="0"/>
              <a:t> power to make </a:t>
            </a:r>
            <a:r>
              <a:rPr lang="it-IT" i="1" dirty="0" err="1"/>
              <a:t>binding</a:t>
            </a:r>
            <a:r>
              <a:rPr lang="it-IT" i="1" dirty="0"/>
              <a:t> </a:t>
            </a:r>
            <a:r>
              <a:rPr lang="it-IT" i="1" dirty="0" err="1"/>
              <a:t>decisions</a:t>
            </a:r>
            <a:r>
              <a:rPr lang="it-IT" i="1" dirty="0"/>
              <a:t> or </a:t>
            </a:r>
            <a:r>
              <a:rPr lang="it-IT" i="1" dirty="0" err="1"/>
              <a:t>judgments</a:t>
            </a:r>
            <a:r>
              <a:rPr lang="it-IT" i="1" dirty="0"/>
              <a:t> for the parties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AB48E727-3EA6-4241-AB40-8A8944761EA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43012" y="2102124"/>
            <a:ext cx="3743325" cy="3071610"/>
          </a:xfrm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it-IT" sz="3200" dirty="0" err="1"/>
              <a:t>Mediation</a:t>
            </a:r>
            <a:r>
              <a:rPr lang="it-IT" sz="3200" dirty="0"/>
              <a:t> provider</a:t>
            </a:r>
          </a:p>
          <a:p>
            <a:pPr marL="0" lvl="0" indent="0">
              <a:buNone/>
            </a:pPr>
            <a:r>
              <a:rPr lang="it-IT" sz="1800" i="1" dirty="0"/>
              <a:t>(Organismo di mediazione)</a:t>
            </a:r>
          </a:p>
          <a:p>
            <a:pPr lvl="0"/>
            <a:endParaRPr lang="it-IT" sz="4400" dirty="0"/>
          </a:p>
          <a:p>
            <a:pPr marL="0" lvl="0" indent="0">
              <a:buNone/>
            </a:pPr>
            <a:r>
              <a:rPr lang="it-IT" sz="3200" i="1" dirty="0"/>
              <a:t>The </a:t>
            </a:r>
            <a:r>
              <a:rPr lang="it-IT" sz="3200" i="1" dirty="0" err="1"/>
              <a:t>Roster</a:t>
            </a:r>
            <a:endParaRPr lang="it-IT" sz="3200" i="1" dirty="0"/>
          </a:p>
          <a:p>
            <a:pPr marL="0" lvl="0" indent="0">
              <a:buNone/>
            </a:pPr>
            <a:r>
              <a:rPr lang="it-IT" i="1" dirty="0"/>
              <a:t>(Registro)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BFFF20-E6E7-4C7C-AE63-4C9E7EE3F72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8177213" y="1715295"/>
            <a:ext cx="4014787" cy="4497385"/>
          </a:xfrm>
        </p:spPr>
        <p:txBody>
          <a:bodyPr>
            <a:spAutoFit/>
          </a:bodyPr>
          <a:lstStyle/>
          <a:p>
            <a:pPr lvl="0"/>
            <a:r>
              <a:rPr lang="en-US" sz="2177" i="1" dirty="0"/>
              <a:t>Mediation provider: the public or private entity where the mediation procedure takes place according to the legislative decree.</a:t>
            </a:r>
          </a:p>
          <a:p>
            <a:pPr lvl="0"/>
            <a:endParaRPr lang="en-US" sz="2177" dirty="0"/>
          </a:p>
          <a:p>
            <a:pPr lvl="0"/>
            <a:endParaRPr lang="en-US" sz="2177" dirty="0"/>
          </a:p>
          <a:p>
            <a:pPr lvl="0"/>
            <a:r>
              <a:rPr lang="en-US" sz="2177" i="1" dirty="0"/>
              <a:t>The Ministry of Justice roster of mediation providers</a:t>
            </a:r>
          </a:p>
          <a:p>
            <a:pPr lvl="0"/>
            <a:endParaRPr lang="en-US" sz="2177" dirty="0"/>
          </a:p>
          <a:p>
            <a:pPr lvl="0"/>
            <a:endParaRPr lang="en-US" sz="2177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Access to mediation according to the decree 28/2010 -2013</a:t>
            </a:r>
            <a:endParaRPr lang="lv-LV" i="1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6F33D29-1811-479E-8955-8C43932D49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239174"/>
              </p:ext>
            </p:extLst>
          </p:nvPr>
        </p:nvGraphicFramePr>
        <p:xfrm>
          <a:off x="1450975" y="2340435"/>
          <a:ext cx="9604375" cy="3324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2212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en-US" b="1" i="1" dirty="0"/>
              <a:t>When is mediation mandatory?</a:t>
            </a:r>
            <a:endParaRPr lang="lv-LV" i="1" dirty="0"/>
          </a:p>
        </p:txBody>
      </p:sp>
      <p:graphicFrame>
        <p:nvGraphicFramePr>
          <p:cNvPr id="7" name="Rectangle 2">
            <a:extLst>
              <a:ext uri="{FF2B5EF4-FFF2-40B4-BE49-F238E27FC236}">
                <a16:creationId xmlns:a16="http://schemas.microsoft.com/office/drawing/2014/main" id="{ED1248EE-21D3-4CB3-A0B0-5BEF3B78D2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5576076"/>
              </p:ext>
            </p:extLst>
          </p:nvPr>
        </p:nvGraphicFramePr>
        <p:xfrm>
          <a:off x="5141913" y="803275"/>
          <a:ext cx="5913437" cy="4637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1829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C67706-D758-45EC-B820-4A599E1A9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.. the party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attempt</a:t>
            </a:r>
            <a:r>
              <a:rPr lang="it-IT" dirty="0"/>
              <a:t> </a:t>
            </a:r>
            <a:r>
              <a:rPr lang="it-IT" dirty="0" err="1"/>
              <a:t>mandatory</a:t>
            </a:r>
            <a:r>
              <a:rPr lang="it-IT" dirty="0"/>
              <a:t> </a:t>
            </a:r>
            <a:r>
              <a:rPr lang="it-IT" dirty="0" err="1"/>
              <a:t>mediation</a:t>
            </a:r>
            <a:endParaRPr lang="it-IT" dirty="0"/>
          </a:p>
        </p:txBody>
      </p:sp>
      <p:graphicFrame>
        <p:nvGraphicFramePr>
          <p:cNvPr id="22" name="Segnaposto contenuto 2">
            <a:extLst>
              <a:ext uri="{FF2B5EF4-FFF2-40B4-BE49-F238E27FC236}">
                <a16:creationId xmlns:a16="http://schemas.microsoft.com/office/drawing/2014/main" id="{5CEB33B8-C80E-4973-84BE-0F0D6603AC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819501"/>
              </p:ext>
            </p:extLst>
          </p:nvPr>
        </p:nvGraphicFramePr>
        <p:xfrm>
          <a:off x="727969" y="2130641"/>
          <a:ext cx="11588011" cy="3392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17678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2D08F-01C0-42AD-A0A8-5C608EB1E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 does “mandatory” mean ?</a:t>
            </a:r>
            <a:br>
              <a:rPr lang="en-US" dirty="0"/>
            </a:br>
            <a:endParaRPr lang="it-IT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C25E6046-B6A2-44F7-8BC0-72C73EDC23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8549307"/>
              </p:ext>
            </p:extLst>
          </p:nvPr>
        </p:nvGraphicFramePr>
        <p:xfrm>
          <a:off x="1484313" y="1927123"/>
          <a:ext cx="10018712" cy="46014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3364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32F2A6-09C4-436A-8173-B88A45E86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82843" y="2307409"/>
            <a:ext cx="3157577" cy="3747316"/>
          </a:xfrm>
        </p:spPr>
        <p:txBody>
          <a:bodyPr anchor="t">
            <a:normAutofit/>
          </a:bodyPr>
          <a:lstStyle/>
          <a:p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process</a:t>
            </a:r>
            <a:endParaRPr lang="it-IT" dirty="0"/>
          </a:p>
        </p:txBody>
      </p:sp>
      <p:graphicFrame>
        <p:nvGraphicFramePr>
          <p:cNvPr id="26" name="Segnaposto contenuto 2">
            <a:extLst>
              <a:ext uri="{FF2B5EF4-FFF2-40B4-BE49-F238E27FC236}">
                <a16:creationId xmlns:a16="http://schemas.microsoft.com/office/drawing/2014/main" id="{8A093CFD-52DE-42B9-AD00-1261371806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923584"/>
              </p:ext>
            </p:extLst>
          </p:nvPr>
        </p:nvGraphicFramePr>
        <p:xfrm>
          <a:off x="1136347" y="803275"/>
          <a:ext cx="5913437" cy="5251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53522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C5FF35-B305-4000-9C16-3374C9F4F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outcome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E9C6CA-DB47-488A-ADD2-6C5FD43B83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 err="1"/>
              <a:t>If</a:t>
            </a:r>
            <a:r>
              <a:rPr lang="it-IT" b="1" dirty="0"/>
              <a:t> the parties </a:t>
            </a:r>
            <a:r>
              <a:rPr lang="it-IT" b="1" dirty="0" err="1"/>
              <a:t>find</a:t>
            </a:r>
            <a:r>
              <a:rPr lang="it-IT" b="1" dirty="0"/>
              <a:t> an agreement:</a:t>
            </a:r>
          </a:p>
          <a:p>
            <a:pPr marL="0" indent="0">
              <a:buNone/>
            </a:pPr>
            <a:endParaRPr lang="it-IT" dirty="0"/>
          </a:p>
          <a:p>
            <a:pPr algn="just"/>
            <a:r>
              <a:rPr lang="it-IT" i="1" dirty="0"/>
              <a:t>the mediator </a:t>
            </a:r>
            <a:r>
              <a:rPr lang="it-IT" i="1" dirty="0" err="1"/>
              <a:t>shall</a:t>
            </a:r>
            <a:r>
              <a:rPr lang="it-IT" i="1" dirty="0"/>
              <a:t> draft a </a:t>
            </a:r>
            <a:r>
              <a:rPr lang="it-IT" i="1" dirty="0" err="1"/>
              <a:t>mediation</a:t>
            </a:r>
            <a:r>
              <a:rPr lang="it-IT" i="1" dirty="0"/>
              <a:t> report and </a:t>
            </a:r>
            <a:r>
              <a:rPr lang="it-IT" i="1" dirty="0" err="1"/>
              <a:t>attach</a:t>
            </a:r>
            <a:r>
              <a:rPr lang="it-IT" i="1" dirty="0"/>
              <a:t> the agreement</a:t>
            </a:r>
          </a:p>
          <a:p>
            <a:pPr algn="just"/>
            <a:r>
              <a:rPr lang="it-IT" i="1" dirty="0" err="1"/>
              <a:t>if</a:t>
            </a:r>
            <a:r>
              <a:rPr lang="it-IT" i="1" dirty="0"/>
              <a:t> </a:t>
            </a:r>
            <a:r>
              <a:rPr lang="it-IT" i="1" dirty="0" err="1"/>
              <a:t>lawyers</a:t>
            </a:r>
            <a:r>
              <a:rPr lang="it-IT" i="1" dirty="0"/>
              <a:t> </a:t>
            </a:r>
            <a:r>
              <a:rPr lang="it-IT" i="1" dirty="0" err="1"/>
              <a:t>sign</a:t>
            </a:r>
            <a:r>
              <a:rPr lang="it-IT" i="1" dirty="0"/>
              <a:t> the agreement, </a:t>
            </a:r>
            <a:r>
              <a:rPr lang="it-IT" i="1" dirty="0" err="1"/>
              <a:t>this</a:t>
            </a:r>
            <a:r>
              <a:rPr lang="it-IT" i="1" dirty="0"/>
              <a:t> </a:t>
            </a:r>
            <a:r>
              <a:rPr lang="it-IT" i="1" dirty="0" err="1"/>
              <a:t>is</a:t>
            </a:r>
            <a:r>
              <a:rPr lang="it-IT" i="1" dirty="0"/>
              <a:t> an </a:t>
            </a:r>
            <a:r>
              <a:rPr lang="it-IT" i="1" dirty="0" err="1"/>
              <a:t>enforceable</a:t>
            </a:r>
            <a:r>
              <a:rPr lang="it-IT" i="1" dirty="0"/>
              <a:t> </a:t>
            </a:r>
            <a:r>
              <a:rPr lang="it-IT" i="1" dirty="0" err="1"/>
              <a:t>title</a:t>
            </a:r>
            <a:endParaRPr lang="it-IT" i="1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FFBE20C-F0D2-4C94-AD9B-C28478B71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77343" y="2219417"/>
            <a:ext cx="4125679" cy="3571783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3333"/>
                </a:solidFill>
              </a:rPr>
              <a:t>If parties cannot find an agreement </a:t>
            </a:r>
          </a:p>
          <a:p>
            <a:pPr algn="just"/>
            <a:r>
              <a:rPr lang="en-US" i="1" dirty="0">
                <a:solidFill>
                  <a:srgbClr val="FF3333"/>
                </a:solidFill>
              </a:rPr>
              <a:t>the mediator may submit a proposal (and shall submit it if requested by both parties)</a:t>
            </a:r>
          </a:p>
          <a:p>
            <a:pPr algn="just"/>
            <a:r>
              <a:rPr lang="en-US" i="1" dirty="0">
                <a:solidFill>
                  <a:srgbClr val="FF3333"/>
                </a:solidFill>
              </a:rPr>
              <a:t>The party who refuses the proposal might be sanctioned by the court in the judgment correspond to the content of the proposal </a:t>
            </a:r>
            <a:r>
              <a:rPr lang="en-US" i="1" dirty="0"/>
              <a:t>(duty to settle?)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692949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2AAAC0-A4EB-42E1-9BEE-21F0227D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it-IT" dirty="0" err="1">
                <a:solidFill>
                  <a:srgbClr val="FF0000"/>
                </a:solidFill>
              </a:rPr>
              <a:t>Mediation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fees</a:t>
            </a:r>
            <a:br>
              <a:rPr lang="it-IT" dirty="0">
                <a:solidFill>
                  <a:srgbClr val="FFFFFF"/>
                </a:solidFill>
              </a:rPr>
            </a:br>
            <a:endParaRPr lang="it-IT" dirty="0">
              <a:solidFill>
                <a:srgbClr val="FFFFFF"/>
              </a:solidFill>
            </a:endParaRP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FA262082-BE0A-49DE-8270-9BB1FAFF5E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lnSpcReduction="10000"/>
          </a:bodyPr>
          <a:lstStyle/>
          <a:p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fees</a:t>
            </a:r>
            <a:r>
              <a:rPr lang="it-IT" dirty="0"/>
              <a:t> are </a:t>
            </a:r>
            <a:r>
              <a:rPr lang="it-IT" dirty="0" err="1"/>
              <a:t>regulated</a:t>
            </a:r>
            <a:r>
              <a:rPr lang="it-IT" dirty="0"/>
              <a:t> by a M.D.</a:t>
            </a:r>
          </a:p>
          <a:p>
            <a:r>
              <a:rPr lang="it-IT" dirty="0"/>
              <a:t>The </a:t>
            </a:r>
            <a:r>
              <a:rPr lang="it-IT" dirty="0" err="1"/>
              <a:t>filing</a:t>
            </a:r>
            <a:r>
              <a:rPr lang="it-IT" dirty="0"/>
              <a:t> </a:t>
            </a:r>
            <a:r>
              <a:rPr lang="it-IT" dirty="0" err="1"/>
              <a:t>fee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40/ € ; no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fees</a:t>
            </a:r>
            <a:r>
              <a:rPr lang="it-IT" dirty="0"/>
              <a:t> are due </a:t>
            </a:r>
            <a:r>
              <a:rPr lang="it-IT" dirty="0" err="1"/>
              <a:t>if</a:t>
            </a:r>
            <a:r>
              <a:rPr lang="it-IT" dirty="0"/>
              <a:t> parties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proceed</a:t>
            </a:r>
            <a:r>
              <a:rPr lang="it-IT" dirty="0"/>
              <a:t> after the 1° meeting</a:t>
            </a:r>
          </a:p>
          <a:p>
            <a:r>
              <a:rPr lang="it-IT" dirty="0" err="1"/>
              <a:t>If</a:t>
            </a:r>
            <a:r>
              <a:rPr lang="it-IT" dirty="0"/>
              <a:t> the parties </a:t>
            </a:r>
            <a:r>
              <a:rPr lang="it-IT" dirty="0" err="1"/>
              <a:t>agree</a:t>
            </a:r>
            <a:r>
              <a:rPr lang="it-IT" dirty="0"/>
              <a:t> to </a:t>
            </a:r>
            <a:r>
              <a:rPr lang="it-IT" dirty="0" err="1"/>
              <a:t>proceed</a:t>
            </a:r>
            <a:r>
              <a:rPr lang="it-IT" dirty="0"/>
              <a:t> after the </a:t>
            </a:r>
            <a:r>
              <a:rPr lang="it-IT" dirty="0" err="1"/>
              <a:t>initial</a:t>
            </a:r>
            <a:r>
              <a:rPr lang="it-IT" dirty="0"/>
              <a:t> meeting, </a:t>
            </a:r>
            <a:r>
              <a:rPr lang="it-IT" dirty="0" err="1"/>
              <a:t>each</a:t>
            </a:r>
            <a:r>
              <a:rPr lang="it-IT" dirty="0"/>
              <a:t> party </a:t>
            </a:r>
            <a:r>
              <a:rPr lang="it-IT" dirty="0" err="1"/>
              <a:t>shall</a:t>
            </a:r>
            <a:r>
              <a:rPr lang="it-IT" dirty="0"/>
              <a:t> </a:t>
            </a:r>
            <a:r>
              <a:rPr lang="it-IT" dirty="0" err="1"/>
              <a:t>pay</a:t>
            </a:r>
            <a:r>
              <a:rPr lang="it-IT" dirty="0"/>
              <a:t> a </a:t>
            </a:r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fee</a:t>
            </a:r>
            <a:r>
              <a:rPr lang="it-IT" dirty="0"/>
              <a:t> </a:t>
            </a:r>
            <a:r>
              <a:rPr lang="it-IT" dirty="0" err="1"/>
              <a:t>calculated</a:t>
            </a:r>
            <a:r>
              <a:rPr lang="it-IT" dirty="0"/>
              <a:t> </a:t>
            </a:r>
            <a:r>
              <a:rPr lang="it-IT" dirty="0" err="1"/>
              <a:t>upon</a:t>
            </a:r>
            <a:r>
              <a:rPr lang="it-IT" dirty="0"/>
              <a:t> the </a:t>
            </a:r>
            <a:r>
              <a:rPr lang="it-IT" dirty="0" err="1"/>
              <a:t>value</a:t>
            </a:r>
            <a:r>
              <a:rPr lang="it-IT" dirty="0"/>
              <a:t> of the dispute (e.g.: 25.000 – 50.000: € 400; 50.000 -250.000: 800€, over 5.000.000: € 4.500)</a:t>
            </a:r>
          </a:p>
          <a:p>
            <a:r>
              <a:rPr lang="it-IT" dirty="0"/>
              <a:t>Fiscal benefits are </a:t>
            </a:r>
            <a:r>
              <a:rPr lang="it-IT" dirty="0" err="1"/>
              <a:t>granted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parties </a:t>
            </a:r>
            <a:r>
              <a:rPr lang="it-IT" dirty="0" err="1"/>
              <a:t>attempt</a:t>
            </a:r>
            <a:r>
              <a:rPr lang="it-IT" dirty="0"/>
              <a:t> </a:t>
            </a:r>
            <a:r>
              <a:rPr lang="it-IT" dirty="0" err="1"/>
              <a:t>mediation</a:t>
            </a:r>
            <a:r>
              <a:rPr lang="it-IT" dirty="0"/>
              <a:t> and </a:t>
            </a:r>
            <a:r>
              <a:rPr lang="it-IT" dirty="0" err="1"/>
              <a:t>find</a:t>
            </a:r>
            <a:r>
              <a:rPr lang="it-IT" dirty="0"/>
              <a:t> an agreement </a:t>
            </a:r>
          </a:p>
        </p:txBody>
      </p:sp>
    </p:spTree>
    <p:extLst>
      <p:ext uri="{BB962C8B-B14F-4D97-AF65-F5344CB8AC3E}">
        <p14:creationId xmlns:p14="http://schemas.microsoft.com/office/powerpoint/2010/main" val="3938679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6BDC22-10AB-4226-AB50-6869518DFE4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589104" y="319597"/>
            <a:ext cx="7270812" cy="1349405"/>
          </a:xfrm>
        </p:spPr>
        <p:txBody>
          <a:bodyPr/>
          <a:lstStyle/>
          <a:p>
            <a:pPr lvl="0">
              <a:buNone/>
            </a:pPr>
            <a:r>
              <a:rPr lang="it-IT" dirty="0" err="1"/>
              <a:t>confidentiality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AE91AC-59C7-4205-9ED2-DC47C6462AD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9104" y="1604963"/>
            <a:ext cx="3622088" cy="4306887"/>
          </a:xfrm>
        </p:spPr>
        <p:txBody>
          <a:bodyPr/>
          <a:lstStyle/>
          <a:p>
            <a:pPr marL="0" lvl="0" indent="0">
              <a:buNone/>
            </a:pPr>
            <a:r>
              <a:rPr lang="en-US" sz="1814" b="1" dirty="0"/>
              <a:t>Art. 9</a:t>
            </a:r>
          </a:p>
          <a:p>
            <a:pPr lvl="0"/>
            <a:r>
              <a:rPr lang="en-US" sz="1814" i="1" dirty="0"/>
              <a:t>General Duty of confidentiality for mediators and mediation providers</a:t>
            </a:r>
          </a:p>
          <a:p>
            <a:pPr lvl="0"/>
            <a:r>
              <a:rPr lang="en-US" sz="1814" i="1" dirty="0"/>
              <a:t>(with respect to statements made and information acquired during mediation)</a:t>
            </a:r>
          </a:p>
          <a:p>
            <a:pPr lvl="0"/>
            <a:r>
              <a:rPr lang="en-US" sz="1814" i="1" dirty="0"/>
              <a:t>Specific duty of Confidentiality in relation to the other parties with regard to statements made in caucuses</a:t>
            </a:r>
            <a:r>
              <a:rPr lang="en-US" sz="1814" dirty="0"/>
              <a:t>		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BA88FE4-3C8A-4306-8FEA-16A9DF6450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980811" y="2256182"/>
            <a:ext cx="5211190" cy="274126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177" b="1" dirty="0"/>
              <a:t>Art. 10</a:t>
            </a:r>
          </a:p>
          <a:p>
            <a:pPr lvl="0"/>
            <a:r>
              <a:rPr lang="en-US" sz="2177" i="1" dirty="0"/>
              <a:t>Privilege and professional secrecy</a:t>
            </a:r>
          </a:p>
          <a:p>
            <a:pPr lvl="0"/>
            <a:r>
              <a:rPr lang="en-US" sz="2177" i="1" dirty="0"/>
              <a:t>Statements and information gathered in mediation cannot be used/admitted in a trial on the same dispute</a:t>
            </a:r>
          </a:p>
          <a:p>
            <a:pPr lvl="0"/>
            <a:r>
              <a:rPr lang="en-US" sz="2177" i="1" dirty="0"/>
              <a:t>The mediator cannot be required to testify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4E525F-799D-4BEC-8AF5-A9DAB6111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Voluntary</a:t>
            </a:r>
            <a:r>
              <a:rPr lang="it-IT" dirty="0"/>
              <a:t> </a:t>
            </a:r>
            <a:r>
              <a:rPr lang="it-IT" dirty="0" err="1"/>
              <a:t>mediation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C72BF4-EB1A-494C-8534-36C3616A1CD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i="1" dirty="0" err="1"/>
              <a:t>Mediation</a:t>
            </a:r>
            <a:r>
              <a:rPr lang="it-IT" sz="3200" i="1" dirty="0"/>
              <a:t> </a:t>
            </a:r>
            <a:r>
              <a:rPr lang="it-IT" sz="3200" i="1" dirty="0" err="1"/>
              <a:t>is</a:t>
            </a:r>
            <a:r>
              <a:rPr lang="it-IT" sz="3200" i="1" dirty="0"/>
              <a:t> </a:t>
            </a:r>
            <a:r>
              <a:rPr lang="it-IT" sz="3200" i="1" dirty="0" err="1"/>
              <a:t>not</a:t>
            </a:r>
            <a:r>
              <a:rPr lang="it-IT" sz="3200" i="1" dirty="0"/>
              <a:t> the </a:t>
            </a:r>
            <a:r>
              <a:rPr lang="it-IT" sz="3200" i="1" dirty="0">
                <a:solidFill>
                  <a:srgbClr val="FF0000"/>
                </a:solidFill>
              </a:rPr>
              <a:t>default </a:t>
            </a:r>
            <a:r>
              <a:rPr lang="it-IT" sz="3200" i="1" dirty="0" err="1">
                <a:solidFill>
                  <a:srgbClr val="FF0000"/>
                </a:solidFill>
              </a:rPr>
              <a:t>paradigm</a:t>
            </a:r>
            <a:r>
              <a:rPr lang="it-IT" sz="3200" i="1" dirty="0">
                <a:solidFill>
                  <a:srgbClr val="FF0000"/>
                </a:solidFill>
              </a:rPr>
              <a:t> </a:t>
            </a:r>
            <a:r>
              <a:rPr lang="it-IT" sz="3200" i="1" dirty="0"/>
              <a:t>for </a:t>
            </a:r>
            <a:r>
              <a:rPr lang="it-IT" sz="3200" i="1" dirty="0" err="1"/>
              <a:t>many</a:t>
            </a:r>
            <a:r>
              <a:rPr lang="it-IT" sz="3200" i="1" dirty="0"/>
              <a:t> </a:t>
            </a:r>
            <a:r>
              <a:rPr lang="it-IT" sz="3200" i="1" dirty="0" err="1"/>
              <a:t>individuals</a:t>
            </a:r>
            <a:r>
              <a:rPr lang="it-IT" sz="3200" i="1" dirty="0"/>
              <a:t> </a:t>
            </a:r>
            <a:r>
              <a:rPr lang="it-IT" sz="3200" i="1" dirty="0" err="1"/>
              <a:t>involved</a:t>
            </a:r>
            <a:r>
              <a:rPr lang="it-IT" sz="3200" i="1" dirty="0"/>
              <a:t> in </a:t>
            </a:r>
            <a:r>
              <a:rPr lang="it-IT" sz="3200" i="1" dirty="0" err="1"/>
              <a:t>disputes</a:t>
            </a:r>
            <a:endParaRPr lang="it-IT" sz="3200" i="1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FF19B70-5639-4988-B138-FDFCC461CA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Cultural </a:t>
            </a:r>
            <a:r>
              <a:rPr lang="it-IT" sz="2400" dirty="0" err="1"/>
              <a:t>factors</a:t>
            </a:r>
            <a:endParaRPr lang="it-IT" sz="2400" dirty="0"/>
          </a:p>
          <a:p>
            <a:r>
              <a:rPr lang="it-IT" sz="2400" dirty="0" err="1"/>
              <a:t>Role</a:t>
            </a:r>
            <a:r>
              <a:rPr lang="it-IT" sz="2400" dirty="0"/>
              <a:t> of </a:t>
            </a:r>
            <a:r>
              <a:rPr lang="it-IT" sz="2400" dirty="0" err="1"/>
              <a:t>lawyers</a:t>
            </a:r>
            <a:r>
              <a:rPr lang="it-IT" sz="2400" dirty="0"/>
              <a:t> and </a:t>
            </a:r>
            <a:r>
              <a:rPr lang="it-IT" sz="2400" dirty="0" err="1"/>
              <a:t>legal</a:t>
            </a:r>
            <a:r>
              <a:rPr lang="it-IT" sz="2400" dirty="0"/>
              <a:t> culture</a:t>
            </a:r>
          </a:p>
          <a:p>
            <a:r>
              <a:rPr lang="it-IT" sz="2400" dirty="0"/>
              <a:t>Personal </a:t>
            </a:r>
            <a:r>
              <a:rPr lang="it-IT" sz="2400" dirty="0" err="1"/>
              <a:t>reasons</a:t>
            </a:r>
            <a:r>
              <a:rPr lang="it-IT" sz="2400" dirty="0"/>
              <a:t>: </a:t>
            </a:r>
            <a:r>
              <a:rPr lang="it-IT" sz="2400" dirty="0" err="1"/>
              <a:t>distrust</a:t>
            </a:r>
            <a:r>
              <a:rPr lang="it-IT" sz="2400" dirty="0"/>
              <a:t>, </a:t>
            </a:r>
            <a:r>
              <a:rPr lang="it-IT" sz="2400" dirty="0" err="1"/>
              <a:t>fear</a:t>
            </a:r>
            <a:r>
              <a:rPr lang="it-IT" sz="2400" dirty="0"/>
              <a:t>, </a:t>
            </a:r>
            <a:r>
              <a:rPr lang="it-IT" sz="2400" dirty="0" err="1"/>
              <a:t>responsibilities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8521123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DB28EB06-BE18-4699-B143-E84BA0F3B6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122109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87277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E6E278B1-7281-4E23-B5B6-98D3EE0523B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7936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40159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AC114-C997-4D3A-A268-FD0B4329F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Genoa bar </a:t>
            </a:r>
            <a:r>
              <a:rPr lang="it-IT" dirty="0" err="1"/>
              <a:t>association</a:t>
            </a:r>
            <a:r>
              <a:rPr lang="it-IT" dirty="0"/>
              <a:t> </a:t>
            </a:r>
            <a:r>
              <a:rPr lang="it-IT" dirty="0" err="1"/>
              <a:t>mediation</a:t>
            </a: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A4ED84B-5852-4123-98D9-B5364829F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206788"/>
              </p:ext>
            </p:extLst>
          </p:nvPr>
        </p:nvGraphicFramePr>
        <p:xfrm>
          <a:off x="1451579" y="1853755"/>
          <a:ext cx="8963434" cy="39252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9958">
                  <a:extLst>
                    <a:ext uri="{9D8B030D-6E8A-4147-A177-3AD203B41FA5}">
                      <a16:colId xmlns:a16="http://schemas.microsoft.com/office/drawing/2014/main" val="1519955495"/>
                    </a:ext>
                  </a:extLst>
                </a:gridCol>
                <a:gridCol w="1279958">
                  <a:extLst>
                    <a:ext uri="{9D8B030D-6E8A-4147-A177-3AD203B41FA5}">
                      <a16:colId xmlns:a16="http://schemas.microsoft.com/office/drawing/2014/main" val="76703621"/>
                    </a:ext>
                  </a:extLst>
                </a:gridCol>
                <a:gridCol w="1279958">
                  <a:extLst>
                    <a:ext uri="{9D8B030D-6E8A-4147-A177-3AD203B41FA5}">
                      <a16:colId xmlns:a16="http://schemas.microsoft.com/office/drawing/2014/main" val="3087177105"/>
                    </a:ext>
                  </a:extLst>
                </a:gridCol>
                <a:gridCol w="1280890">
                  <a:extLst>
                    <a:ext uri="{9D8B030D-6E8A-4147-A177-3AD203B41FA5}">
                      <a16:colId xmlns:a16="http://schemas.microsoft.com/office/drawing/2014/main" val="2694541353"/>
                    </a:ext>
                  </a:extLst>
                </a:gridCol>
                <a:gridCol w="1280890">
                  <a:extLst>
                    <a:ext uri="{9D8B030D-6E8A-4147-A177-3AD203B41FA5}">
                      <a16:colId xmlns:a16="http://schemas.microsoft.com/office/drawing/2014/main" val="613939635"/>
                    </a:ext>
                  </a:extLst>
                </a:gridCol>
                <a:gridCol w="1280890">
                  <a:extLst>
                    <a:ext uri="{9D8B030D-6E8A-4147-A177-3AD203B41FA5}">
                      <a16:colId xmlns:a16="http://schemas.microsoft.com/office/drawing/2014/main" val="3652868100"/>
                    </a:ext>
                  </a:extLst>
                </a:gridCol>
                <a:gridCol w="1280890">
                  <a:extLst>
                    <a:ext uri="{9D8B030D-6E8A-4147-A177-3AD203B41FA5}">
                      <a16:colId xmlns:a16="http://schemas.microsoft.com/office/drawing/2014/main" val="333173085"/>
                    </a:ext>
                  </a:extLst>
                </a:gridCol>
              </a:tblGrid>
              <a:tr h="1096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Anno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 dirty="0">
                          <a:effectLst/>
                        </a:rPr>
                        <a:t>Totale incoming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AGREEMENT REACHED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AGREEMENT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Parties </a:t>
                      </a:r>
                      <a:r>
                        <a:rPr lang="it-IT" sz="115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only</a:t>
                      </a:r>
                      <a:r>
                        <a:rPr lang="it-IT" sz="11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15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participate</a:t>
                      </a:r>
                      <a:r>
                        <a:rPr lang="it-IT" sz="11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the first meeting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DISMISSED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 PARTICIPATION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7220328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2011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522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47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133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N.D.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72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270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0791954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742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37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146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N.D.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73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486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0351944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2013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43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96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758876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2014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1262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78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80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456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97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551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64684719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2015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1512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90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62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656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113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590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952807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2016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1308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100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75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556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90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483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7478190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 dirty="0">
                          <a:effectLst/>
                        </a:rPr>
                        <a:t>2017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1339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84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68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595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83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>
                          <a:effectLst/>
                        </a:rPr>
                        <a:t>481</a:t>
                      </a:r>
                      <a:endParaRPr lang="it-I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1738827"/>
                  </a:ext>
                </a:extLst>
              </a:tr>
              <a:tr h="353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150">
                          <a:effectLst/>
                        </a:rPr>
                        <a:t>2018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953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45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16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282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48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600" dirty="0">
                          <a:effectLst/>
                        </a:rPr>
                        <a:t>279</a:t>
                      </a:r>
                      <a:endParaRPr lang="it-I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3057451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3E02F3F7-EFC8-4361-B815-7FCC91C62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485209" y="45557"/>
            <a:ext cx="1788588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1100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 </a:t>
            </a:r>
            <a:endParaRPr kumimoji="0" lang="it-IT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3214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B6D8D5-9A39-4981-A3BD-C869539A0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2303047"/>
            <a:ext cx="3272093" cy="2674198"/>
          </a:xfrm>
        </p:spPr>
        <p:txBody>
          <a:bodyPr anchor="t">
            <a:normAutofit/>
          </a:bodyPr>
          <a:lstStyle/>
          <a:p>
            <a:r>
              <a:rPr lang="it-IT" dirty="0"/>
              <a:t>Training of </a:t>
            </a:r>
            <a:r>
              <a:rPr lang="it-IT" dirty="0" err="1"/>
              <a:t>mediators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4B5393EC-F14F-44E7-A345-7111CAE7FE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3603275"/>
              </p:ext>
            </p:extLst>
          </p:nvPr>
        </p:nvGraphicFramePr>
        <p:xfrm>
          <a:off x="5141913" y="397564"/>
          <a:ext cx="5913437" cy="6760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1159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1A66F2-E34E-4E1D-B3A3-42E86126A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FORCING PARTIES TO MEDIATE: WHY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8EA3B7-9174-41D7-B3C0-4546AA97B8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WHY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A608FB-D8FF-4EBA-A245-92FDDFEEE6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solidFill>
                  <a:srgbClr val="FF0000"/>
                </a:solidFill>
              </a:rPr>
              <a:t>EDUCATIONAL</a:t>
            </a:r>
            <a:r>
              <a:rPr lang="it-IT" sz="2400" dirty="0"/>
              <a:t> CONSIDERATIONS</a:t>
            </a:r>
          </a:p>
          <a:p>
            <a:r>
              <a:rPr lang="it-IT" sz="2400" dirty="0">
                <a:solidFill>
                  <a:srgbClr val="FF0000"/>
                </a:solidFill>
              </a:rPr>
              <a:t>EFFICIENCY</a:t>
            </a:r>
            <a:r>
              <a:rPr lang="it-IT" sz="2400" dirty="0"/>
              <a:t> CONSIDERATION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EC28F31-BA01-481B-A4A2-A7C36666C0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i="1" dirty="0" err="1"/>
              <a:t>But</a:t>
            </a:r>
            <a:r>
              <a:rPr lang="it-IT" i="1" dirty="0"/>
              <a:t>..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14C04FE-2227-442A-A010-E082331BAF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dirty="0"/>
              <a:t>CHANGE THE NATURE</a:t>
            </a:r>
          </a:p>
          <a:p>
            <a:r>
              <a:rPr lang="it-IT" dirty="0"/>
              <a:t>PUT COST ON PARTIES</a:t>
            </a:r>
          </a:p>
          <a:p>
            <a:r>
              <a:rPr lang="it-IT" dirty="0"/>
              <a:t>AFFECT THE POSITION OF MEDIATORS</a:t>
            </a:r>
          </a:p>
        </p:txBody>
      </p:sp>
    </p:spTree>
    <p:extLst>
      <p:ext uri="{BB962C8B-B14F-4D97-AF65-F5344CB8AC3E}">
        <p14:creationId xmlns:p14="http://schemas.microsoft.com/office/powerpoint/2010/main" val="38133260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8B7FA5-230A-410C-B452-86F5D3DE3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 dirty="0"/>
              <a:t>Forcing parties to mediate: HOW MUCH?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39DB714C-31EB-4B85-9981-C03D38F238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502355"/>
              </p:ext>
            </p:extLst>
          </p:nvPr>
        </p:nvGraphicFramePr>
        <p:xfrm>
          <a:off x="1065320" y="1677880"/>
          <a:ext cx="10437705" cy="5180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04243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245111-394E-4DC9-950F-73B40EFCA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Referral</a:t>
            </a:r>
            <a:r>
              <a:rPr lang="it-IT" dirty="0"/>
              <a:t> </a:t>
            </a:r>
            <a:r>
              <a:rPr lang="it-IT" dirty="0" err="1"/>
              <a:t>mechanisms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EBBF237-6F97-4685-B506-3F2BA6A8F2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246050"/>
            <a:ext cx="10018713" cy="35451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          Contractual obligation: giving effect to mediation clause </a:t>
            </a:r>
            <a:endParaRPr lang="it-IT" dirty="0"/>
          </a:p>
          <a:p>
            <a:pPr marL="0" lv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n-US" dirty="0"/>
              <a:t>              Judicial order: when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r>
              <a:rPr lang="en-US" sz="2400" dirty="0"/>
              <a:t>      Legal provision: subject matter; value..</a:t>
            </a:r>
          </a:p>
          <a:p>
            <a:pPr lvl="0"/>
            <a:endParaRPr lang="en-US" dirty="0"/>
          </a:p>
          <a:p>
            <a:endParaRPr lang="it-IT" dirty="0"/>
          </a:p>
        </p:txBody>
      </p:sp>
      <p:pic>
        <p:nvPicPr>
          <p:cNvPr id="5" name="Elemento grafico 4" descr="Martelletto">
            <a:extLst>
              <a:ext uri="{FF2B5EF4-FFF2-40B4-BE49-F238E27FC236}">
                <a16:creationId xmlns:a16="http://schemas.microsoft.com/office/drawing/2014/main" id="{3C8B4251-353F-4492-9A0B-5DA52FDCE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23391" y="2980131"/>
            <a:ext cx="914400" cy="914400"/>
          </a:xfrm>
          <a:prstGeom prst="rect">
            <a:avLst/>
          </a:prstGeom>
        </p:spPr>
      </p:pic>
      <p:pic>
        <p:nvPicPr>
          <p:cNvPr id="7" name="Elemento grafico 6" descr="Contratto">
            <a:extLst>
              <a:ext uri="{FF2B5EF4-FFF2-40B4-BE49-F238E27FC236}">
                <a16:creationId xmlns:a16="http://schemas.microsoft.com/office/drawing/2014/main" id="{EE017898-1920-41F9-8948-DFD8BF5173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84309" y="4140644"/>
            <a:ext cx="914400" cy="914400"/>
          </a:xfrm>
          <a:prstGeom prst="rect">
            <a:avLst/>
          </a:prstGeom>
        </p:spPr>
      </p:pic>
      <p:pic>
        <p:nvPicPr>
          <p:cNvPr id="9" name="Elemento grafico 8" descr="Stretta di mano">
            <a:extLst>
              <a:ext uri="{FF2B5EF4-FFF2-40B4-BE49-F238E27FC236}">
                <a16:creationId xmlns:a16="http://schemas.microsoft.com/office/drawing/2014/main" id="{59D1FA12-16B4-4FA4-89E2-A539194A23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66460" y="18920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692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EBAC64-183C-4C04-BE15-E6EAF2C05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it-IT"/>
              <a:t>Incentives and sanctions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33474D-E68C-42F9-8DE8-34E0418ABC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124201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             Incentives to those who attempt mediation or settle the dispute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            Monetary sanctions to those who fail to attempt/mediate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en-US" i="1" dirty="0"/>
              <a:t>            Negative inferences in courts</a:t>
            </a:r>
            <a:endParaRPr lang="it-IT" dirty="0"/>
          </a:p>
          <a:p>
            <a:endParaRPr lang="it-IT" dirty="0"/>
          </a:p>
        </p:txBody>
      </p:sp>
      <p:pic>
        <p:nvPicPr>
          <p:cNvPr id="5" name="Elemento grafico 4" descr="Coccarda">
            <a:extLst>
              <a:ext uri="{FF2B5EF4-FFF2-40B4-BE49-F238E27FC236}">
                <a16:creationId xmlns:a16="http://schemas.microsoft.com/office/drawing/2014/main" id="{6ED02AAF-5939-4993-9A47-CD93375545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51626" y="2257694"/>
            <a:ext cx="914400" cy="914400"/>
          </a:xfrm>
          <a:prstGeom prst="rect">
            <a:avLst/>
          </a:prstGeom>
        </p:spPr>
      </p:pic>
      <p:pic>
        <p:nvPicPr>
          <p:cNvPr id="7" name="Elemento grafico 6" descr="Monete">
            <a:extLst>
              <a:ext uri="{FF2B5EF4-FFF2-40B4-BE49-F238E27FC236}">
                <a16:creationId xmlns:a16="http://schemas.microsoft.com/office/drawing/2014/main" id="{783A4662-CC62-4E7F-90F6-17153B79D6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78901" y="3553093"/>
            <a:ext cx="914400" cy="914400"/>
          </a:xfrm>
          <a:prstGeom prst="rect">
            <a:avLst/>
          </a:prstGeom>
        </p:spPr>
      </p:pic>
      <p:pic>
        <p:nvPicPr>
          <p:cNvPr id="9" name="Elemento grafico 8" descr="Download dal cloud">
            <a:extLst>
              <a:ext uri="{FF2B5EF4-FFF2-40B4-BE49-F238E27FC236}">
                <a16:creationId xmlns:a16="http://schemas.microsoft.com/office/drawing/2014/main" id="{64751BF6-9615-4A98-8C84-C1A57A778ED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84310" y="4559278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94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 fontScale="90000"/>
          </a:bodyPr>
          <a:lstStyle/>
          <a:p>
            <a:r>
              <a:rPr lang="en-US" b="1" i="1">
                <a:solidFill>
                  <a:srgbClr val="FFFFFF"/>
                </a:solidFill>
              </a:rPr>
              <a:t>The Italian solution: the Legislative Decree 28/2010 as amended in 2013 </a:t>
            </a:r>
            <a:endParaRPr lang="lv-LV" i="1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lnSpcReduction="10000"/>
          </a:bodyPr>
          <a:lstStyle/>
          <a:p>
            <a:pPr lvl="0"/>
            <a:r>
              <a:rPr lang="it-IT" dirty="0" err="1"/>
              <a:t>European</a:t>
            </a:r>
            <a:r>
              <a:rPr lang="it-IT" dirty="0"/>
              <a:t> Directive – national </a:t>
            </a:r>
            <a:r>
              <a:rPr lang="it-IT" dirty="0" err="1"/>
              <a:t>disputes</a:t>
            </a:r>
            <a:endParaRPr lang="it-IT" dirty="0"/>
          </a:p>
          <a:p>
            <a:pPr lvl="0"/>
            <a:r>
              <a:rPr lang="it-IT" dirty="0" err="1"/>
              <a:t>Terms</a:t>
            </a:r>
            <a:r>
              <a:rPr lang="it-IT" dirty="0"/>
              <a:t> and </a:t>
            </a:r>
            <a:r>
              <a:rPr lang="it-IT" dirty="0" err="1"/>
              <a:t>definitions</a:t>
            </a:r>
            <a:endParaRPr lang="it-IT" dirty="0"/>
          </a:p>
          <a:p>
            <a:pPr lvl="0"/>
            <a:r>
              <a:rPr lang="it-IT" dirty="0"/>
              <a:t>Access to </a:t>
            </a:r>
            <a:r>
              <a:rPr lang="it-IT" dirty="0" err="1"/>
              <a:t>mediation</a:t>
            </a:r>
            <a:endParaRPr lang="it-IT" dirty="0"/>
          </a:p>
          <a:p>
            <a:pPr lvl="0"/>
            <a:r>
              <a:rPr lang="it-IT" dirty="0" err="1"/>
              <a:t>Mandatory</a:t>
            </a:r>
            <a:r>
              <a:rPr lang="it-IT" dirty="0"/>
              <a:t> </a:t>
            </a:r>
            <a:r>
              <a:rPr lang="it-IT" dirty="0" err="1"/>
              <a:t>mediation</a:t>
            </a:r>
            <a:endParaRPr lang="it-IT" dirty="0"/>
          </a:p>
          <a:p>
            <a:pPr lvl="0"/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process</a:t>
            </a:r>
            <a:endParaRPr lang="it-IT" dirty="0"/>
          </a:p>
          <a:p>
            <a:pPr lvl="0"/>
            <a:r>
              <a:rPr lang="it-IT" dirty="0" err="1"/>
              <a:t>Mediation</a:t>
            </a:r>
            <a:r>
              <a:rPr lang="it-IT" dirty="0"/>
              <a:t> </a:t>
            </a:r>
            <a:r>
              <a:rPr lang="it-IT" dirty="0" err="1"/>
              <a:t>outcome</a:t>
            </a:r>
            <a:endParaRPr lang="it-IT" dirty="0"/>
          </a:p>
          <a:p>
            <a:r>
              <a:rPr lang="it-IT" dirty="0" err="1"/>
              <a:t>Confidentiality</a:t>
            </a:r>
            <a:endParaRPr lang="it-IT" dirty="0"/>
          </a:p>
          <a:p>
            <a:r>
              <a:rPr lang="it-IT" dirty="0" err="1"/>
              <a:t>Fees</a:t>
            </a:r>
            <a:r>
              <a:rPr lang="it-IT" dirty="0"/>
              <a:t> and Financial benefits</a:t>
            </a:r>
          </a:p>
          <a:p>
            <a:r>
              <a:rPr lang="it-IT" dirty="0"/>
              <a:t>Training of </a:t>
            </a:r>
            <a:r>
              <a:rPr lang="it-IT" dirty="0" err="1"/>
              <a:t>mediators</a:t>
            </a:r>
            <a:endParaRPr lang="it-IT" dirty="0"/>
          </a:p>
          <a:p>
            <a:r>
              <a:rPr lang="it-IT" dirty="0" err="1"/>
              <a:t>Statistics</a:t>
            </a:r>
            <a:endParaRPr lang="it-IT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301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CA9B0B0-6061-4A98-92AE-0E0A9225978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pPr lvl="0">
              <a:buNone/>
            </a:pPr>
            <a:r>
              <a:rPr lang="it-IT" dirty="0"/>
              <a:t>TERMS AND DEFINITIONS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7EE307C-1D44-4266-B515-2ED399F27B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2136775"/>
            <a:ext cx="4014788" cy="399415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it-IT" sz="4400" i="1" dirty="0"/>
              <a:t>			</a:t>
            </a:r>
            <a:r>
              <a:rPr lang="it-IT" sz="4400" i="1" dirty="0" err="1"/>
              <a:t>Mediation</a:t>
            </a:r>
            <a:r>
              <a:rPr lang="it-IT" sz="4400" i="1" dirty="0"/>
              <a:t> 	   (</a:t>
            </a:r>
            <a:r>
              <a:rPr lang="it-IT" sz="4400" dirty="0"/>
              <a:t>mediazione)</a:t>
            </a:r>
          </a:p>
          <a:p>
            <a:pPr marL="0" lvl="0" indent="0">
              <a:buNone/>
            </a:pPr>
            <a:endParaRPr lang="it-IT" sz="4400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E2547A9-09CB-4982-A560-0233C9A01E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248400" y="1620079"/>
            <a:ext cx="5943600" cy="5061710"/>
          </a:xfrm>
        </p:spPr>
        <p:txBody>
          <a:bodyPr/>
          <a:lstStyle/>
          <a:p>
            <a:pPr lvl="0"/>
            <a:r>
              <a:rPr lang="it-IT" dirty="0" err="1"/>
              <a:t>Mediation</a:t>
            </a:r>
            <a:r>
              <a:rPr lang="it-IT" dirty="0"/>
              <a:t>: </a:t>
            </a:r>
            <a:r>
              <a:rPr lang="it-IT" i="1" dirty="0"/>
              <a:t>activity, </a:t>
            </a:r>
            <a:r>
              <a:rPr lang="it-IT" i="1" dirty="0" err="1"/>
              <a:t>however</a:t>
            </a:r>
            <a:r>
              <a:rPr lang="it-IT" i="1" dirty="0"/>
              <a:t> </a:t>
            </a:r>
            <a:r>
              <a:rPr lang="it-IT" i="1" dirty="0" err="1"/>
              <a:t>named</a:t>
            </a:r>
            <a:r>
              <a:rPr lang="it-IT" i="1" dirty="0"/>
              <a:t>, </a:t>
            </a:r>
            <a:r>
              <a:rPr lang="it-IT" i="1" dirty="0" err="1"/>
              <a:t>carried</a:t>
            </a:r>
            <a:r>
              <a:rPr lang="it-IT" i="1" dirty="0"/>
              <a:t> out by an </a:t>
            </a:r>
            <a:r>
              <a:rPr lang="it-IT" i="1" dirty="0" err="1"/>
              <a:t>impartial</a:t>
            </a:r>
            <a:r>
              <a:rPr lang="it-IT" i="1" dirty="0"/>
              <a:t> </a:t>
            </a:r>
            <a:r>
              <a:rPr lang="it-IT" i="1" dirty="0" err="1"/>
              <a:t>third</a:t>
            </a:r>
            <a:r>
              <a:rPr lang="it-IT" i="1" dirty="0"/>
              <a:t> party, </a:t>
            </a:r>
            <a:r>
              <a:rPr lang="it-IT" i="1" dirty="0" err="1"/>
              <a:t>aiming</a:t>
            </a:r>
            <a:r>
              <a:rPr lang="it-IT" i="1" dirty="0"/>
              <a:t> to assist </a:t>
            </a:r>
            <a:r>
              <a:rPr lang="it-IT" i="1" dirty="0" err="1"/>
              <a:t>two</a:t>
            </a:r>
            <a:r>
              <a:rPr lang="it-IT" i="1" dirty="0"/>
              <a:t> or more parties in </a:t>
            </a:r>
            <a:r>
              <a:rPr lang="it-IT" i="1" dirty="0" err="1"/>
              <a:t>finding</a:t>
            </a:r>
            <a:r>
              <a:rPr lang="it-IT" i="1" dirty="0"/>
              <a:t> an </a:t>
            </a:r>
            <a:r>
              <a:rPr lang="it-IT" i="1" dirty="0" err="1"/>
              <a:t>amicable</a:t>
            </a:r>
            <a:r>
              <a:rPr lang="it-IT" i="1" dirty="0"/>
              <a:t> </a:t>
            </a:r>
            <a:r>
              <a:rPr lang="it-IT" i="1" dirty="0" err="1"/>
              <a:t>solution</a:t>
            </a:r>
            <a:r>
              <a:rPr lang="it-IT" i="1" dirty="0"/>
              <a:t> to a dispute, </a:t>
            </a:r>
            <a:r>
              <a:rPr lang="it-IT" i="1" dirty="0" err="1"/>
              <a:t>including</a:t>
            </a:r>
            <a:r>
              <a:rPr lang="it-IT" i="1" dirty="0"/>
              <a:t> the </a:t>
            </a:r>
            <a:r>
              <a:rPr lang="it-IT" i="1" dirty="0" err="1"/>
              <a:t>formulation</a:t>
            </a:r>
            <a:r>
              <a:rPr lang="it-IT" i="1" dirty="0"/>
              <a:t> of a </a:t>
            </a:r>
            <a:r>
              <a:rPr lang="it-IT" i="1" dirty="0" err="1"/>
              <a:t>proposal</a:t>
            </a:r>
            <a:r>
              <a:rPr lang="it-IT" i="1" dirty="0"/>
              <a:t> for the </a:t>
            </a:r>
            <a:r>
              <a:rPr lang="it-IT" i="1" dirty="0" err="1"/>
              <a:t>resolution</a:t>
            </a:r>
            <a:r>
              <a:rPr lang="it-IT" i="1" dirty="0"/>
              <a:t> of the dispute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1072394-507C-4741-9E1B-07695A1DC4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604963"/>
            <a:ext cx="4014788" cy="452596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t-IT" sz="4400" i="1" dirty="0"/>
              <a:t>			</a:t>
            </a:r>
            <a:r>
              <a:rPr lang="it-IT" sz="4400" i="1" dirty="0" err="1"/>
              <a:t>Conciliation</a:t>
            </a:r>
            <a:endParaRPr lang="it-IT" sz="4400" i="1" dirty="0"/>
          </a:p>
          <a:p>
            <a:pPr marL="0" lvl="0" indent="0">
              <a:buNone/>
            </a:pPr>
            <a:r>
              <a:rPr lang="it-IT" sz="4400" dirty="0"/>
              <a:t>    (Conciliazione)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7011B5-889E-4803-AFC0-2378CD1917C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0" y="1490663"/>
            <a:ext cx="6096000" cy="4640262"/>
          </a:xfrm>
        </p:spPr>
        <p:txBody>
          <a:bodyPr>
            <a:normAutofit/>
          </a:bodyPr>
          <a:lstStyle/>
          <a:p>
            <a:pPr lvl="0"/>
            <a:r>
              <a:rPr lang="it-IT" sz="2400" dirty="0" err="1"/>
              <a:t>Settlement</a:t>
            </a:r>
            <a:r>
              <a:rPr lang="it-IT" sz="2400" dirty="0"/>
              <a:t>: </a:t>
            </a:r>
            <a:r>
              <a:rPr lang="it-IT" sz="2400" i="1" dirty="0"/>
              <a:t>the agreement </a:t>
            </a:r>
            <a:r>
              <a:rPr lang="it-IT" sz="2400" i="1" dirty="0" err="1"/>
              <a:t>concluding</a:t>
            </a:r>
            <a:r>
              <a:rPr lang="it-IT" sz="2400" i="1" dirty="0"/>
              <a:t> the </a:t>
            </a:r>
            <a:r>
              <a:rPr lang="it-IT" sz="2400" i="1" dirty="0" err="1"/>
              <a:t>mediation</a:t>
            </a:r>
            <a:r>
              <a:rPr lang="it-IT" sz="2400" i="1" dirty="0"/>
              <a:t> procedure</a:t>
            </a:r>
          </a:p>
          <a:p>
            <a:pPr lvl="0"/>
            <a:endParaRPr lang="it-IT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arallass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TM03457496[[fn=Parallasse]]</Template>
  <TotalTime>97</TotalTime>
  <Words>1197</Words>
  <Application>Microsoft Office PowerPoint</Application>
  <PresentationFormat>Widescreen</PresentationFormat>
  <Paragraphs>197</Paragraphs>
  <Slides>23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7" baseType="lpstr">
      <vt:lpstr>Arial</vt:lpstr>
      <vt:lpstr>Calibri</vt:lpstr>
      <vt:lpstr>Corbel</vt:lpstr>
      <vt:lpstr>Parallasse</vt:lpstr>
      <vt:lpstr>Parties’ duties and mediators’ responsibility in mandatory mediation. The Italian experience</vt:lpstr>
      <vt:lpstr>Voluntary mediation</vt:lpstr>
      <vt:lpstr>FORCING PARTIES TO MEDIATE: WHY</vt:lpstr>
      <vt:lpstr>Forcing parties to mediate: HOW MUCH?</vt:lpstr>
      <vt:lpstr>Referral mechanisms</vt:lpstr>
      <vt:lpstr>Incentives and sanctions</vt:lpstr>
      <vt:lpstr>The Italian solution: the Legislative Decree 28/2010 as amended in 2013 </vt:lpstr>
      <vt:lpstr>TERMS AND DEFINITIONS</vt:lpstr>
      <vt:lpstr>Presentazione standard di PowerPoint</vt:lpstr>
      <vt:lpstr>Presentazione standard di PowerPoint</vt:lpstr>
      <vt:lpstr>Presentazione standard di PowerPoint</vt:lpstr>
      <vt:lpstr>Access to mediation according to the decree 28/2010 -2013</vt:lpstr>
      <vt:lpstr>When is mediation mandatory?</vt:lpstr>
      <vt:lpstr>What if.. the party does not attempt mandatory mediation</vt:lpstr>
      <vt:lpstr>What  does “mandatory” mean ? </vt:lpstr>
      <vt:lpstr>Mediation process</vt:lpstr>
      <vt:lpstr>Mediation outcome</vt:lpstr>
      <vt:lpstr>Mediation fees </vt:lpstr>
      <vt:lpstr>confidentiality</vt:lpstr>
      <vt:lpstr>Presentazione standard di PowerPoint</vt:lpstr>
      <vt:lpstr>Presentazione standard di PowerPoint</vt:lpstr>
      <vt:lpstr>Genoa bar association mediation</vt:lpstr>
      <vt:lpstr>Training of mediators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Mandatory mediation: recent developments and practical experience in Italy</dc:title>
  <dc:creator>user</dc:creator>
  <cp:lastModifiedBy>user</cp:lastModifiedBy>
  <cp:revision>20</cp:revision>
  <dcterms:created xsi:type="dcterms:W3CDTF">2019-01-22T16:46:27Z</dcterms:created>
  <dcterms:modified xsi:type="dcterms:W3CDTF">2019-04-10T07:12:25Z</dcterms:modified>
</cp:coreProperties>
</file>